
<file path=[Content_Types].xml><?xml version="1.0" encoding="utf-8"?>
<Types xmlns="http://schemas.openxmlformats.org/package/2006/content-types">
  <Default ContentType="application/xml" Extension="xml"/>
  <Default ContentType="image/png" Extension="png"/>
  <Default ContentType="application/vnd.openxmlformats-officedocument.obfuscatedFont" Extension="odttf"/>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Lst>
  <p:sldSz cy="32918400" cx="43891200"/>
  <p:notesSz cx="32004000" cy="511032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0368">
          <p15:clr>
            <a:srgbClr val="A4A3A4"/>
          </p15:clr>
        </p15:guide>
        <p15:guide id="2" pos="13824">
          <p15:clr>
            <a:srgbClr val="A4A3A4"/>
          </p15:clr>
        </p15:guide>
      </p15:sldGuideLst>
    </p:ext>
    <p:ext uri="GoogleSlidesCustomDataVersion2">
      <go:slidesCustomData xmlns:go="http://customooxmlschemas.google.com/" r:id="rId7" roundtripDataSignature="AMtx7mjD0ZCTTkGsY9WKz9sXaosGrorbO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0368" orient="horz"/>
        <p:guide pos="13824"/>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5" Type="http://schemas.openxmlformats.org/officeDocument/2006/relationships/notesMaster" Target="notesMasters/notesMaster1.xml"/><Relationship Id="rId6" Type="http://schemas.openxmlformats.org/officeDocument/2006/relationships/slide" Target="slides/slide1.xml"/><Relationship Id="rId7"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22225"/>
            <a:ext cx="13868400" cy="2516188"/>
          </a:xfrm>
          <a:prstGeom prst="rect">
            <a:avLst/>
          </a:prstGeom>
          <a:noFill/>
          <a:ln>
            <a:noFill/>
          </a:ln>
        </p:spPr>
        <p:txBody>
          <a:bodyPr anchorCtr="0" anchor="t" bIns="0" lIns="19050" spcFirstLastPara="1" rIns="19050" wrap="square" tIns="0">
            <a:noAutofit/>
          </a:bodyPr>
          <a:lstStyle>
            <a:lvl1pPr lvl="0" marR="0" rtl="0" algn="l">
              <a:spcBef>
                <a:spcPts val="0"/>
              </a:spcBef>
              <a:spcAft>
                <a:spcPts val="0"/>
              </a:spcAft>
              <a:buSzPts val="1400"/>
              <a:buNone/>
              <a:defRPr b="0" i="1" sz="1000" u="none" cap="none" strike="noStrike">
                <a:solidFill>
                  <a:schemeClr val="dk1"/>
                </a:solidFill>
                <a:latin typeface="Times New Roman"/>
                <a:ea typeface="Times New Roman"/>
                <a:cs typeface="Times New Roman"/>
                <a:sym typeface="Times New Roman"/>
              </a:defRPr>
            </a:lvl1pPr>
            <a:lvl2pPr lvl="1" marR="0" rtl="0" algn="l">
              <a:spcBef>
                <a:spcPts val="0"/>
              </a:spcBef>
              <a:spcAft>
                <a:spcPts val="0"/>
              </a:spcAft>
              <a:buSzPts val="1400"/>
              <a:buNone/>
              <a:defRPr b="0" i="0" sz="1120" u="none" cap="none" strike="noStrike">
                <a:solidFill>
                  <a:schemeClr val="dk1"/>
                </a:solidFill>
                <a:latin typeface="Times New Roman"/>
                <a:ea typeface="Times New Roman"/>
                <a:cs typeface="Times New Roman"/>
                <a:sym typeface="Times New Roman"/>
              </a:defRPr>
            </a:lvl2pPr>
            <a:lvl3pPr lvl="2" marR="0" rtl="0" algn="l">
              <a:spcBef>
                <a:spcPts val="0"/>
              </a:spcBef>
              <a:spcAft>
                <a:spcPts val="0"/>
              </a:spcAft>
              <a:buSzPts val="1400"/>
              <a:buNone/>
              <a:defRPr b="0" i="0" sz="1120" u="none" cap="none" strike="noStrike">
                <a:solidFill>
                  <a:schemeClr val="dk1"/>
                </a:solidFill>
                <a:latin typeface="Times New Roman"/>
                <a:ea typeface="Times New Roman"/>
                <a:cs typeface="Times New Roman"/>
                <a:sym typeface="Times New Roman"/>
              </a:defRPr>
            </a:lvl3pPr>
            <a:lvl4pPr lvl="3" marR="0" rtl="0" algn="l">
              <a:spcBef>
                <a:spcPts val="0"/>
              </a:spcBef>
              <a:spcAft>
                <a:spcPts val="0"/>
              </a:spcAft>
              <a:buSzPts val="1400"/>
              <a:buNone/>
              <a:defRPr b="0" i="0" sz="1120" u="none" cap="none" strike="noStrike">
                <a:solidFill>
                  <a:schemeClr val="dk1"/>
                </a:solidFill>
                <a:latin typeface="Times New Roman"/>
                <a:ea typeface="Times New Roman"/>
                <a:cs typeface="Times New Roman"/>
                <a:sym typeface="Times New Roman"/>
              </a:defRPr>
            </a:lvl4pPr>
            <a:lvl5pPr lvl="4" marR="0" rtl="0" algn="l">
              <a:spcBef>
                <a:spcPts val="0"/>
              </a:spcBef>
              <a:spcAft>
                <a:spcPts val="0"/>
              </a:spcAft>
              <a:buSzPts val="1400"/>
              <a:buNone/>
              <a:defRPr b="0" i="0" sz="1120" u="none" cap="none" strike="noStrike">
                <a:solidFill>
                  <a:schemeClr val="dk1"/>
                </a:solidFill>
                <a:latin typeface="Times New Roman"/>
                <a:ea typeface="Times New Roman"/>
                <a:cs typeface="Times New Roman"/>
                <a:sym typeface="Times New Roman"/>
              </a:defRPr>
            </a:lvl5pPr>
            <a:lvl6pPr lvl="5" marR="0" rtl="0" algn="l">
              <a:spcBef>
                <a:spcPts val="0"/>
              </a:spcBef>
              <a:spcAft>
                <a:spcPts val="0"/>
              </a:spcAft>
              <a:buSzPts val="1400"/>
              <a:buNone/>
              <a:defRPr b="0" i="0" sz="1120" u="none" cap="none" strike="noStrike">
                <a:solidFill>
                  <a:schemeClr val="dk1"/>
                </a:solidFill>
                <a:latin typeface="Times New Roman"/>
                <a:ea typeface="Times New Roman"/>
                <a:cs typeface="Times New Roman"/>
                <a:sym typeface="Times New Roman"/>
              </a:defRPr>
            </a:lvl6pPr>
            <a:lvl7pPr lvl="6" marR="0" rtl="0" algn="l">
              <a:spcBef>
                <a:spcPts val="0"/>
              </a:spcBef>
              <a:spcAft>
                <a:spcPts val="0"/>
              </a:spcAft>
              <a:buSzPts val="1400"/>
              <a:buNone/>
              <a:defRPr b="0" i="0" sz="1120" u="none" cap="none" strike="noStrike">
                <a:solidFill>
                  <a:schemeClr val="dk1"/>
                </a:solidFill>
                <a:latin typeface="Times New Roman"/>
                <a:ea typeface="Times New Roman"/>
                <a:cs typeface="Times New Roman"/>
                <a:sym typeface="Times New Roman"/>
              </a:defRPr>
            </a:lvl7pPr>
            <a:lvl8pPr lvl="7" marR="0" rtl="0" algn="l">
              <a:spcBef>
                <a:spcPts val="0"/>
              </a:spcBef>
              <a:spcAft>
                <a:spcPts val="0"/>
              </a:spcAft>
              <a:buSzPts val="1400"/>
              <a:buNone/>
              <a:defRPr b="0" i="0" sz="1120" u="none" cap="none" strike="noStrike">
                <a:solidFill>
                  <a:schemeClr val="dk1"/>
                </a:solidFill>
                <a:latin typeface="Times New Roman"/>
                <a:ea typeface="Times New Roman"/>
                <a:cs typeface="Times New Roman"/>
                <a:sym typeface="Times New Roman"/>
              </a:defRPr>
            </a:lvl8pPr>
            <a:lvl9pPr lvl="8" marR="0" rtl="0" algn="l">
              <a:spcBef>
                <a:spcPts val="0"/>
              </a:spcBef>
              <a:spcAft>
                <a:spcPts val="0"/>
              </a:spcAft>
              <a:buSzPts val="1400"/>
              <a:buNone/>
              <a:defRPr b="0" i="0" sz="1120" u="none" cap="none" strike="noStrike">
                <a:solidFill>
                  <a:schemeClr val="dk1"/>
                </a:solidFill>
                <a:latin typeface="Times New Roman"/>
                <a:ea typeface="Times New Roman"/>
                <a:cs typeface="Times New Roman"/>
                <a:sym typeface="Times New Roman"/>
              </a:defRPr>
            </a:lvl9pPr>
          </a:lstStyle>
          <a:p/>
        </p:txBody>
      </p:sp>
      <p:sp>
        <p:nvSpPr>
          <p:cNvPr id="4" name="Google Shape;4;n"/>
          <p:cNvSpPr txBox="1"/>
          <p:nvPr>
            <p:ph idx="10" type="dt"/>
          </p:nvPr>
        </p:nvSpPr>
        <p:spPr>
          <a:xfrm>
            <a:off x="18135600" y="22225"/>
            <a:ext cx="13868400" cy="2516188"/>
          </a:xfrm>
          <a:prstGeom prst="rect">
            <a:avLst/>
          </a:prstGeom>
          <a:noFill/>
          <a:ln>
            <a:noFill/>
          </a:ln>
        </p:spPr>
        <p:txBody>
          <a:bodyPr anchorCtr="0" anchor="t" bIns="0" lIns="19050" spcFirstLastPara="1" rIns="19050" wrap="square" tIns="0">
            <a:noAutofit/>
          </a:bodyPr>
          <a:lstStyle>
            <a:lvl1pPr lvl="0" marR="0" rtl="0" algn="r">
              <a:spcBef>
                <a:spcPts val="0"/>
              </a:spcBef>
              <a:spcAft>
                <a:spcPts val="0"/>
              </a:spcAft>
              <a:buSzPts val="1400"/>
              <a:buNone/>
              <a:defRPr b="0" i="1" sz="1000" u="none" cap="none" strike="noStrike">
                <a:solidFill>
                  <a:schemeClr val="dk1"/>
                </a:solidFill>
                <a:latin typeface="Times New Roman"/>
                <a:ea typeface="Times New Roman"/>
                <a:cs typeface="Times New Roman"/>
                <a:sym typeface="Times New Roman"/>
              </a:defRPr>
            </a:lvl1pPr>
            <a:lvl2pPr lvl="1" marR="0" rtl="0" algn="l">
              <a:spcBef>
                <a:spcPts val="0"/>
              </a:spcBef>
              <a:spcAft>
                <a:spcPts val="0"/>
              </a:spcAft>
              <a:buSzPts val="1400"/>
              <a:buNone/>
              <a:defRPr b="0" i="0" sz="1120" u="none" cap="none" strike="noStrike">
                <a:solidFill>
                  <a:schemeClr val="dk1"/>
                </a:solidFill>
                <a:latin typeface="Times New Roman"/>
                <a:ea typeface="Times New Roman"/>
                <a:cs typeface="Times New Roman"/>
                <a:sym typeface="Times New Roman"/>
              </a:defRPr>
            </a:lvl2pPr>
            <a:lvl3pPr lvl="2" marR="0" rtl="0" algn="l">
              <a:spcBef>
                <a:spcPts val="0"/>
              </a:spcBef>
              <a:spcAft>
                <a:spcPts val="0"/>
              </a:spcAft>
              <a:buSzPts val="1400"/>
              <a:buNone/>
              <a:defRPr b="0" i="0" sz="1120" u="none" cap="none" strike="noStrike">
                <a:solidFill>
                  <a:schemeClr val="dk1"/>
                </a:solidFill>
                <a:latin typeface="Times New Roman"/>
                <a:ea typeface="Times New Roman"/>
                <a:cs typeface="Times New Roman"/>
                <a:sym typeface="Times New Roman"/>
              </a:defRPr>
            </a:lvl3pPr>
            <a:lvl4pPr lvl="3" marR="0" rtl="0" algn="l">
              <a:spcBef>
                <a:spcPts val="0"/>
              </a:spcBef>
              <a:spcAft>
                <a:spcPts val="0"/>
              </a:spcAft>
              <a:buSzPts val="1400"/>
              <a:buNone/>
              <a:defRPr b="0" i="0" sz="1120" u="none" cap="none" strike="noStrike">
                <a:solidFill>
                  <a:schemeClr val="dk1"/>
                </a:solidFill>
                <a:latin typeface="Times New Roman"/>
                <a:ea typeface="Times New Roman"/>
                <a:cs typeface="Times New Roman"/>
                <a:sym typeface="Times New Roman"/>
              </a:defRPr>
            </a:lvl4pPr>
            <a:lvl5pPr lvl="4" marR="0" rtl="0" algn="l">
              <a:spcBef>
                <a:spcPts val="0"/>
              </a:spcBef>
              <a:spcAft>
                <a:spcPts val="0"/>
              </a:spcAft>
              <a:buSzPts val="1400"/>
              <a:buNone/>
              <a:defRPr b="0" i="0" sz="1120" u="none" cap="none" strike="noStrike">
                <a:solidFill>
                  <a:schemeClr val="dk1"/>
                </a:solidFill>
                <a:latin typeface="Times New Roman"/>
                <a:ea typeface="Times New Roman"/>
                <a:cs typeface="Times New Roman"/>
                <a:sym typeface="Times New Roman"/>
              </a:defRPr>
            </a:lvl5pPr>
            <a:lvl6pPr lvl="5" marR="0" rtl="0" algn="l">
              <a:spcBef>
                <a:spcPts val="0"/>
              </a:spcBef>
              <a:spcAft>
                <a:spcPts val="0"/>
              </a:spcAft>
              <a:buSzPts val="1400"/>
              <a:buNone/>
              <a:defRPr b="0" i="0" sz="1120" u="none" cap="none" strike="noStrike">
                <a:solidFill>
                  <a:schemeClr val="dk1"/>
                </a:solidFill>
                <a:latin typeface="Times New Roman"/>
                <a:ea typeface="Times New Roman"/>
                <a:cs typeface="Times New Roman"/>
                <a:sym typeface="Times New Roman"/>
              </a:defRPr>
            </a:lvl6pPr>
            <a:lvl7pPr lvl="6" marR="0" rtl="0" algn="l">
              <a:spcBef>
                <a:spcPts val="0"/>
              </a:spcBef>
              <a:spcAft>
                <a:spcPts val="0"/>
              </a:spcAft>
              <a:buSzPts val="1400"/>
              <a:buNone/>
              <a:defRPr b="0" i="0" sz="1120" u="none" cap="none" strike="noStrike">
                <a:solidFill>
                  <a:schemeClr val="dk1"/>
                </a:solidFill>
                <a:latin typeface="Times New Roman"/>
                <a:ea typeface="Times New Roman"/>
                <a:cs typeface="Times New Roman"/>
                <a:sym typeface="Times New Roman"/>
              </a:defRPr>
            </a:lvl7pPr>
            <a:lvl8pPr lvl="7" marR="0" rtl="0" algn="l">
              <a:spcBef>
                <a:spcPts val="0"/>
              </a:spcBef>
              <a:spcAft>
                <a:spcPts val="0"/>
              </a:spcAft>
              <a:buSzPts val="1400"/>
              <a:buNone/>
              <a:defRPr b="0" i="0" sz="1120" u="none" cap="none" strike="noStrike">
                <a:solidFill>
                  <a:schemeClr val="dk1"/>
                </a:solidFill>
                <a:latin typeface="Times New Roman"/>
                <a:ea typeface="Times New Roman"/>
                <a:cs typeface="Times New Roman"/>
                <a:sym typeface="Times New Roman"/>
              </a:defRPr>
            </a:lvl8pPr>
            <a:lvl9pPr lvl="8" marR="0" rtl="0" algn="l">
              <a:spcBef>
                <a:spcPts val="0"/>
              </a:spcBef>
              <a:spcAft>
                <a:spcPts val="0"/>
              </a:spcAft>
              <a:buSzPts val="1400"/>
              <a:buNone/>
              <a:defRPr b="0" i="0" sz="1120" u="none" cap="none" strike="noStrike">
                <a:solidFill>
                  <a:schemeClr val="dk1"/>
                </a:solidFill>
                <a:latin typeface="Times New Roman"/>
                <a:ea typeface="Times New Roman"/>
                <a:cs typeface="Times New Roman"/>
                <a:sym typeface="Times New Roman"/>
              </a:defRPr>
            </a:lvl9pPr>
          </a:lstStyle>
          <a:p/>
        </p:txBody>
      </p:sp>
      <p:sp>
        <p:nvSpPr>
          <p:cNvPr id="5" name="Google Shape;5;n"/>
          <p:cNvSpPr txBox="1"/>
          <p:nvPr>
            <p:ph idx="11" type="ftr"/>
          </p:nvPr>
        </p:nvSpPr>
        <p:spPr>
          <a:xfrm>
            <a:off x="0" y="48563213"/>
            <a:ext cx="13868400" cy="2516187"/>
          </a:xfrm>
          <a:prstGeom prst="rect">
            <a:avLst/>
          </a:prstGeom>
          <a:noFill/>
          <a:ln>
            <a:noFill/>
          </a:ln>
        </p:spPr>
        <p:txBody>
          <a:bodyPr anchorCtr="0" anchor="b" bIns="0" lIns="19050" spcFirstLastPara="1" rIns="19050" wrap="square" tIns="0">
            <a:noAutofit/>
          </a:bodyPr>
          <a:lstStyle>
            <a:lvl1pPr lvl="0" marR="0" rtl="0" algn="l">
              <a:spcBef>
                <a:spcPts val="0"/>
              </a:spcBef>
              <a:spcAft>
                <a:spcPts val="0"/>
              </a:spcAft>
              <a:buSzPts val="1400"/>
              <a:buNone/>
              <a:defRPr b="0" i="1" sz="1000" u="none" cap="none" strike="noStrike">
                <a:solidFill>
                  <a:schemeClr val="dk1"/>
                </a:solidFill>
                <a:latin typeface="Times New Roman"/>
                <a:ea typeface="Times New Roman"/>
                <a:cs typeface="Times New Roman"/>
                <a:sym typeface="Times New Roman"/>
              </a:defRPr>
            </a:lvl1pPr>
            <a:lvl2pPr lvl="1" marR="0" rtl="0" algn="l">
              <a:spcBef>
                <a:spcPts val="0"/>
              </a:spcBef>
              <a:spcAft>
                <a:spcPts val="0"/>
              </a:spcAft>
              <a:buSzPts val="1400"/>
              <a:buNone/>
              <a:defRPr b="0" i="0" sz="1120" u="none" cap="none" strike="noStrike">
                <a:solidFill>
                  <a:schemeClr val="dk1"/>
                </a:solidFill>
                <a:latin typeface="Times New Roman"/>
                <a:ea typeface="Times New Roman"/>
                <a:cs typeface="Times New Roman"/>
                <a:sym typeface="Times New Roman"/>
              </a:defRPr>
            </a:lvl2pPr>
            <a:lvl3pPr lvl="2" marR="0" rtl="0" algn="l">
              <a:spcBef>
                <a:spcPts val="0"/>
              </a:spcBef>
              <a:spcAft>
                <a:spcPts val="0"/>
              </a:spcAft>
              <a:buSzPts val="1400"/>
              <a:buNone/>
              <a:defRPr b="0" i="0" sz="1120" u="none" cap="none" strike="noStrike">
                <a:solidFill>
                  <a:schemeClr val="dk1"/>
                </a:solidFill>
                <a:latin typeface="Times New Roman"/>
                <a:ea typeface="Times New Roman"/>
                <a:cs typeface="Times New Roman"/>
                <a:sym typeface="Times New Roman"/>
              </a:defRPr>
            </a:lvl3pPr>
            <a:lvl4pPr lvl="3" marR="0" rtl="0" algn="l">
              <a:spcBef>
                <a:spcPts val="0"/>
              </a:spcBef>
              <a:spcAft>
                <a:spcPts val="0"/>
              </a:spcAft>
              <a:buSzPts val="1400"/>
              <a:buNone/>
              <a:defRPr b="0" i="0" sz="1120" u="none" cap="none" strike="noStrike">
                <a:solidFill>
                  <a:schemeClr val="dk1"/>
                </a:solidFill>
                <a:latin typeface="Times New Roman"/>
                <a:ea typeface="Times New Roman"/>
                <a:cs typeface="Times New Roman"/>
                <a:sym typeface="Times New Roman"/>
              </a:defRPr>
            </a:lvl4pPr>
            <a:lvl5pPr lvl="4" marR="0" rtl="0" algn="l">
              <a:spcBef>
                <a:spcPts val="0"/>
              </a:spcBef>
              <a:spcAft>
                <a:spcPts val="0"/>
              </a:spcAft>
              <a:buSzPts val="1400"/>
              <a:buNone/>
              <a:defRPr b="0" i="0" sz="1120" u="none" cap="none" strike="noStrike">
                <a:solidFill>
                  <a:schemeClr val="dk1"/>
                </a:solidFill>
                <a:latin typeface="Times New Roman"/>
                <a:ea typeface="Times New Roman"/>
                <a:cs typeface="Times New Roman"/>
                <a:sym typeface="Times New Roman"/>
              </a:defRPr>
            </a:lvl5pPr>
            <a:lvl6pPr lvl="5" marR="0" rtl="0" algn="l">
              <a:spcBef>
                <a:spcPts val="0"/>
              </a:spcBef>
              <a:spcAft>
                <a:spcPts val="0"/>
              </a:spcAft>
              <a:buSzPts val="1400"/>
              <a:buNone/>
              <a:defRPr b="0" i="0" sz="1120" u="none" cap="none" strike="noStrike">
                <a:solidFill>
                  <a:schemeClr val="dk1"/>
                </a:solidFill>
                <a:latin typeface="Times New Roman"/>
                <a:ea typeface="Times New Roman"/>
                <a:cs typeface="Times New Roman"/>
                <a:sym typeface="Times New Roman"/>
              </a:defRPr>
            </a:lvl6pPr>
            <a:lvl7pPr lvl="6" marR="0" rtl="0" algn="l">
              <a:spcBef>
                <a:spcPts val="0"/>
              </a:spcBef>
              <a:spcAft>
                <a:spcPts val="0"/>
              </a:spcAft>
              <a:buSzPts val="1400"/>
              <a:buNone/>
              <a:defRPr b="0" i="0" sz="1120" u="none" cap="none" strike="noStrike">
                <a:solidFill>
                  <a:schemeClr val="dk1"/>
                </a:solidFill>
                <a:latin typeface="Times New Roman"/>
                <a:ea typeface="Times New Roman"/>
                <a:cs typeface="Times New Roman"/>
                <a:sym typeface="Times New Roman"/>
              </a:defRPr>
            </a:lvl7pPr>
            <a:lvl8pPr lvl="7" marR="0" rtl="0" algn="l">
              <a:spcBef>
                <a:spcPts val="0"/>
              </a:spcBef>
              <a:spcAft>
                <a:spcPts val="0"/>
              </a:spcAft>
              <a:buSzPts val="1400"/>
              <a:buNone/>
              <a:defRPr b="0" i="0" sz="1120" u="none" cap="none" strike="noStrike">
                <a:solidFill>
                  <a:schemeClr val="dk1"/>
                </a:solidFill>
                <a:latin typeface="Times New Roman"/>
                <a:ea typeface="Times New Roman"/>
                <a:cs typeface="Times New Roman"/>
                <a:sym typeface="Times New Roman"/>
              </a:defRPr>
            </a:lvl8pPr>
            <a:lvl9pPr lvl="8" marR="0" rtl="0" algn="l">
              <a:spcBef>
                <a:spcPts val="0"/>
              </a:spcBef>
              <a:spcAft>
                <a:spcPts val="0"/>
              </a:spcAft>
              <a:buSzPts val="1400"/>
              <a:buNone/>
              <a:defRPr b="0" i="0" sz="1120" u="none" cap="none" strike="noStrike">
                <a:solidFill>
                  <a:schemeClr val="dk1"/>
                </a:solidFill>
                <a:latin typeface="Times New Roman"/>
                <a:ea typeface="Times New Roman"/>
                <a:cs typeface="Times New Roman"/>
                <a:sym typeface="Times New Roman"/>
              </a:defRPr>
            </a:lvl9pPr>
          </a:lstStyle>
          <a:p/>
        </p:txBody>
      </p:sp>
      <p:sp>
        <p:nvSpPr>
          <p:cNvPr id="6" name="Google Shape;6;n"/>
          <p:cNvSpPr txBox="1"/>
          <p:nvPr>
            <p:ph idx="12" type="sldNum"/>
          </p:nvPr>
        </p:nvSpPr>
        <p:spPr>
          <a:xfrm>
            <a:off x="18135600" y="48563213"/>
            <a:ext cx="13868400" cy="2516187"/>
          </a:xfrm>
          <a:prstGeom prst="rect">
            <a:avLst/>
          </a:prstGeom>
          <a:noFill/>
          <a:ln>
            <a:noFill/>
          </a:ln>
        </p:spPr>
        <p:txBody>
          <a:bodyPr anchorCtr="0" anchor="b" bIns="0" lIns="19050" spcFirstLastPara="1" rIns="19050" wrap="square" tIns="0">
            <a:noAutofit/>
          </a:bodyPr>
          <a:lstStyle/>
          <a:p>
            <a:pPr indent="0" lvl="0" marL="0" marR="0" rtl="0" algn="r">
              <a:spcBef>
                <a:spcPts val="0"/>
              </a:spcBef>
              <a:spcAft>
                <a:spcPts val="0"/>
              </a:spcAft>
              <a:buNone/>
            </a:pPr>
            <a:fld id="{00000000-1234-1234-1234-123412341234}" type="slidenum">
              <a:rPr b="0" i="1" lang="en-US" sz="1000" u="none" cap="none" strike="noStrike">
                <a:solidFill>
                  <a:schemeClr val="dk1"/>
                </a:solidFill>
                <a:latin typeface="Times New Roman"/>
                <a:ea typeface="Times New Roman"/>
                <a:cs typeface="Times New Roman"/>
                <a:sym typeface="Times New Roman"/>
              </a:rPr>
              <a:t>‹#›</a:t>
            </a:fld>
            <a:endParaRPr b="0" i="1" sz="1000" u="none" cap="none" strike="noStrike">
              <a:solidFill>
                <a:schemeClr val="dk1"/>
              </a:solidFill>
              <a:latin typeface="Times New Roman"/>
              <a:ea typeface="Times New Roman"/>
              <a:cs typeface="Times New Roman"/>
              <a:sym typeface="Times New Roman"/>
            </a:endParaRPr>
          </a:p>
        </p:txBody>
      </p:sp>
      <p:sp>
        <p:nvSpPr>
          <p:cNvPr id="7" name="Google Shape;7;n"/>
          <p:cNvSpPr txBox="1"/>
          <p:nvPr>
            <p:ph idx="1" type="body"/>
          </p:nvPr>
        </p:nvSpPr>
        <p:spPr>
          <a:xfrm>
            <a:off x="4267200" y="24272875"/>
            <a:ext cx="23469600" cy="22996525"/>
          </a:xfrm>
          <a:prstGeom prst="rect">
            <a:avLst/>
          </a:prstGeom>
          <a:noFill/>
          <a:ln>
            <a:noFill/>
          </a:ln>
        </p:spPr>
        <p:txBody>
          <a:bodyPr anchorCtr="0" anchor="t" bIns="214300" lIns="430200" spcFirstLastPara="1" rIns="430200" wrap="square" tIns="214300">
            <a:noAutofit/>
          </a:bodyPr>
          <a:lstStyle>
            <a:lvl1pPr indent="-228600" lvl="0" marL="457200" marR="0" rtl="0" algn="l">
              <a:spcBef>
                <a:spcPts val="2352"/>
              </a:spcBef>
              <a:spcAft>
                <a:spcPts val="0"/>
              </a:spcAft>
              <a:buSzPts val="1400"/>
              <a:buNone/>
              <a:defRPr b="0" i="0" sz="7840" u="none" cap="none" strike="noStrike">
                <a:solidFill>
                  <a:schemeClr val="dk1"/>
                </a:solidFill>
                <a:latin typeface="Times New Roman"/>
                <a:ea typeface="Times New Roman"/>
                <a:cs typeface="Times New Roman"/>
                <a:sym typeface="Times New Roman"/>
              </a:defRPr>
            </a:lvl1pPr>
            <a:lvl2pPr indent="-228600" lvl="1" marL="914400" marR="0" rtl="0" algn="l">
              <a:spcBef>
                <a:spcPts val="2352"/>
              </a:spcBef>
              <a:spcAft>
                <a:spcPts val="0"/>
              </a:spcAft>
              <a:buSzPts val="1400"/>
              <a:buNone/>
              <a:defRPr b="0" i="0" sz="7840" u="none" cap="none" strike="noStrike">
                <a:solidFill>
                  <a:schemeClr val="dk1"/>
                </a:solidFill>
                <a:latin typeface="Times New Roman"/>
                <a:ea typeface="Times New Roman"/>
                <a:cs typeface="Times New Roman"/>
                <a:sym typeface="Times New Roman"/>
              </a:defRPr>
            </a:lvl2pPr>
            <a:lvl3pPr indent="-228600" lvl="2" marL="1371600" marR="0" rtl="0" algn="l">
              <a:spcBef>
                <a:spcPts val="2352"/>
              </a:spcBef>
              <a:spcAft>
                <a:spcPts val="0"/>
              </a:spcAft>
              <a:buSzPts val="1400"/>
              <a:buNone/>
              <a:defRPr b="0" i="0" sz="7840" u="none" cap="none" strike="noStrike">
                <a:solidFill>
                  <a:schemeClr val="dk1"/>
                </a:solidFill>
                <a:latin typeface="Times New Roman"/>
                <a:ea typeface="Times New Roman"/>
                <a:cs typeface="Times New Roman"/>
                <a:sym typeface="Times New Roman"/>
              </a:defRPr>
            </a:lvl3pPr>
            <a:lvl4pPr indent="-228600" lvl="3" marL="1828800" marR="0" rtl="0" algn="l">
              <a:spcBef>
                <a:spcPts val="2352"/>
              </a:spcBef>
              <a:spcAft>
                <a:spcPts val="0"/>
              </a:spcAft>
              <a:buSzPts val="1400"/>
              <a:buNone/>
              <a:defRPr b="0" i="0" sz="7840" u="none" cap="none" strike="noStrike">
                <a:solidFill>
                  <a:schemeClr val="dk1"/>
                </a:solidFill>
                <a:latin typeface="Times New Roman"/>
                <a:ea typeface="Times New Roman"/>
                <a:cs typeface="Times New Roman"/>
                <a:sym typeface="Times New Roman"/>
              </a:defRPr>
            </a:lvl4pPr>
            <a:lvl5pPr indent="-228600" lvl="4" marL="2286000" marR="0" rtl="0" algn="l">
              <a:spcBef>
                <a:spcPts val="2352"/>
              </a:spcBef>
              <a:spcAft>
                <a:spcPts val="0"/>
              </a:spcAft>
              <a:buSzPts val="1400"/>
              <a:buNone/>
              <a:defRPr b="0" i="0" sz="7840" u="none" cap="none" strike="noStrike">
                <a:solidFill>
                  <a:schemeClr val="dk1"/>
                </a:solidFill>
                <a:latin typeface="Times New Roman"/>
                <a:ea typeface="Times New Roman"/>
                <a:cs typeface="Times New Roman"/>
                <a:sym typeface="Times New Roman"/>
              </a:defRPr>
            </a:lvl5pPr>
            <a:lvl6pPr indent="-228600" lvl="5" marL="2743200" marR="0" rtl="0" algn="l">
              <a:spcBef>
                <a:spcPts val="0"/>
              </a:spcBef>
              <a:spcAft>
                <a:spcPts val="0"/>
              </a:spcAft>
              <a:buSzPts val="1400"/>
              <a:buNone/>
              <a:defRPr b="0" i="0" sz="168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68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68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680" u="none" cap="none" strike="noStrike">
                <a:solidFill>
                  <a:schemeClr val="dk1"/>
                </a:solidFill>
                <a:latin typeface="Calibri"/>
                <a:ea typeface="Calibri"/>
                <a:cs typeface="Calibri"/>
                <a:sym typeface="Calibri"/>
              </a:defRPr>
            </a:lvl9pPr>
          </a:lstStyle>
          <a:p/>
        </p:txBody>
      </p:sp>
      <p:sp>
        <p:nvSpPr>
          <p:cNvPr id="8" name="Google Shape;8;n"/>
          <p:cNvSpPr/>
          <p:nvPr>
            <p:ph idx="3" type="sldImg"/>
          </p:nvPr>
        </p:nvSpPr>
        <p:spPr>
          <a:xfrm>
            <a:off x="13716000" y="11698288"/>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chemeClr val="dk1"/>
            </a:solidFill>
            <a:prstDash val="solid"/>
            <a:miter lim="800000"/>
            <a:headEnd len="sm" w="sm" type="none"/>
            <a:tailEnd len="sm" w="sm" type="none"/>
          </a:ln>
        </p:spPr>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txBox="1"/>
          <p:nvPr>
            <p:ph idx="12" type="sldNum"/>
          </p:nvPr>
        </p:nvSpPr>
        <p:spPr>
          <a:xfrm>
            <a:off x="18135600" y="48563213"/>
            <a:ext cx="13868400" cy="2516187"/>
          </a:xfrm>
          <a:prstGeom prst="rect">
            <a:avLst/>
          </a:prstGeom>
          <a:noFill/>
          <a:ln>
            <a:noFill/>
          </a:ln>
        </p:spPr>
        <p:txBody>
          <a:bodyPr anchorCtr="0" anchor="b" bIns="0" lIns="19050" spcFirstLastPara="1" rIns="19050" wrap="square" tIns="0">
            <a:noAutofit/>
          </a:bodyPr>
          <a:lstStyle/>
          <a:p>
            <a:pPr indent="0" lvl="0" marL="0" rtl="0" algn="r">
              <a:spcBef>
                <a:spcPts val="0"/>
              </a:spcBef>
              <a:spcAft>
                <a:spcPts val="0"/>
              </a:spcAft>
              <a:buNone/>
            </a:pPr>
            <a:fld id="{00000000-1234-1234-1234-123412341234}" type="slidenum">
              <a:rPr b="0" i="1" lang="en-US" sz="1000" u="none" cap="none" strike="noStrike">
                <a:solidFill>
                  <a:schemeClr val="dk1"/>
                </a:solidFill>
                <a:latin typeface="Times New Roman"/>
                <a:ea typeface="Times New Roman"/>
                <a:cs typeface="Times New Roman"/>
                <a:sym typeface="Times New Roman"/>
              </a:rPr>
              <a:t>‹#›</a:t>
            </a:fld>
            <a:endParaRPr b="0" i="1" sz="1000" u="none" cap="none" strike="noStrike">
              <a:solidFill>
                <a:schemeClr val="dk1"/>
              </a:solidFill>
              <a:latin typeface="Times New Roman"/>
              <a:ea typeface="Times New Roman"/>
              <a:cs typeface="Times New Roman"/>
              <a:sym typeface="Times New Roman"/>
            </a:endParaRPr>
          </a:p>
        </p:txBody>
      </p:sp>
      <p:sp>
        <p:nvSpPr>
          <p:cNvPr id="86" name="Google Shape;86;p1:notes"/>
          <p:cNvSpPr/>
          <p:nvPr>
            <p:ph idx="2" type="sldImg"/>
          </p:nvPr>
        </p:nvSpPr>
        <p:spPr>
          <a:xfrm>
            <a:off x="13716000" y="11698288"/>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87" name="Google Shape;87;p1:notes"/>
          <p:cNvSpPr txBox="1"/>
          <p:nvPr>
            <p:ph idx="1" type="body"/>
          </p:nvPr>
        </p:nvSpPr>
        <p:spPr>
          <a:xfrm>
            <a:off x="4267200" y="24272875"/>
            <a:ext cx="23469600" cy="22996525"/>
          </a:xfrm>
          <a:prstGeom prst="rect">
            <a:avLst/>
          </a:prstGeom>
          <a:noFill/>
          <a:ln>
            <a:noFill/>
          </a:ln>
        </p:spPr>
        <p:txBody>
          <a:bodyPr anchorCtr="0" anchor="t" bIns="214300" lIns="430200" spcFirstLastPara="1" rIns="430200" wrap="square" tIns="214300">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3292477" y="10226684"/>
            <a:ext cx="37306251" cy="7054850"/>
          </a:xfrm>
          <a:prstGeom prst="rect">
            <a:avLst/>
          </a:prstGeom>
          <a:noFill/>
          <a:ln>
            <a:noFill/>
          </a:ln>
        </p:spPr>
        <p:txBody>
          <a:bodyPr anchorCtr="0" anchor="ctr" bIns="199925" lIns="399850" spcFirstLastPara="1" rIns="399850" wrap="square" tIns="199925">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17" name="Google Shape;17;p3"/>
          <p:cNvSpPr txBox="1"/>
          <p:nvPr>
            <p:ph idx="1" type="subTitle"/>
          </p:nvPr>
        </p:nvSpPr>
        <p:spPr>
          <a:xfrm>
            <a:off x="6583365" y="18653134"/>
            <a:ext cx="30724475" cy="8413751"/>
          </a:xfrm>
          <a:prstGeom prst="rect">
            <a:avLst/>
          </a:prstGeom>
          <a:noFill/>
          <a:ln>
            <a:noFill/>
          </a:ln>
        </p:spPr>
        <p:txBody>
          <a:bodyPr anchorCtr="0" anchor="t" bIns="199925" lIns="399850" spcFirstLastPara="1" rIns="399850" wrap="square" tIns="199925">
            <a:noAutofit/>
          </a:bodyPr>
          <a:lstStyle>
            <a:lvl1pPr lvl="0" algn="ctr">
              <a:spcBef>
                <a:spcPts val="3707"/>
              </a:spcBef>
              <a:spcAft>
                <a:spcPts val="0"/>
              </a:spcAft>
              <a:buClr>
                <a:schemeClr val="dk1"/>
              </a:buClr>
              <a:buSzPts val="18533"/>
              <a:buFont typeface="Times New Roman"/>
              <a:buNone/>
              <a:defRPr/>
            </a:lvl1pPr>
            <a:lvl2pPr lvl="1" algn="ctr">
              <a:spcBef>
                <a:spcPts val="3253"/>
              </a:spcBef>
              <a:spcAft>
                <a:spcPts val="0"/>
              </a:spcAft>
              <a:buClr>
                <a:schemeClr val="dk1"/>
              </a:buClr>
              <a:buSzPts val="16266"/>
              <a:buFont typeface="Times New Roman"/>
              <a:buNone/>
              <a:defRPr/>
            </a:lvl2pPr>
            <a:lvl3pPr lvl="2" algn="ctr">
              <a:spcBef>
                <a:spcPts val="2773"/>
              </a:spcBef>
              <a:spcAft>
                <a:spcPts val="0"/>
              </a:spcAft>
              <a:buClr>
                <a:schemeClr val="dk1"/>
              </a:buClr>
              <a:buSzPts val="13866"/>
              <a:buFont typeface="Times New Roman"/>
              <a:buNone/>
              <a:defRPr/>
            </a:lvl3pPr>
            <a:lvl4pPr lvl="3" algn="ctr">
              <a:spcBef>
                <a:spcPts val="2320"/>
              </a:spcBef>
              <a:spcAft>
                <a:spcPts val="0"/>
              </a:spcAft>
              <a:buClr>
                <a:schemeClr val="dk1"/>
              </a:buClr>
              <a:buSzPts val="11600"/>
              <a:buFont typeface="Times New Roman"/>
              <a:buNone/>
              <a:defRPr/>
            </a:lvl4pPr>
            <a:lvl5pPr lvl="4" algn="ctr">
              <a:spcBef>
                <a:spcPts val="2320"/>
              </a:spcBef>
              <a:spcAft>
                <a:spcPts val="0"/>
              </a:spcAft>
              <a:buClr>
                <a:schemeClr val="dk1"/>
              </a:buClr>
              <a:buSzPts val="11600"/>
              <a:buFont typeface="Times New Roman"/>
              <a:buNone/>
              <a:defRPr/>
            </a:lvl5pPr>
            <a:lvl6pPr lvl="5" algn="ctr">
              <a:spcBef>
                <a:spcPts val="2320"/>
              </a:spcBef>
              <a:spcAft>
                <a:spcPts val="0"/>
              </a:spcAft>
              <a:buClr>
                <a:schemeClr val="dk1"/>
              </a:buClr>
              <a:buSzPts val="11600"/>
              <a:buFont typeface="Times New Roman"/>
              <a:buNone/>
              <a:defRPr/>
            </a:lvl6pPr>
            <a:lvl7pPr lvl="6" algn="ctr">
              <a:spcBef>
                <a:spcPts val="2320"/>
              </a:spcBef>
              <a:spcAft>
                <a:spcPts val="0"/>
              </a:spcAft>
              <a:buClr>
                <a:schemeClr val="dk1"/>
              </a:buClr>
              <a:buSzPts val="11600"/>
              <a:buFont typeface="Times New Roman"/>
              <a:buNone/>
              <a:defRPr/>
            </a:lvl7pPr>
            <a:lvl8pPr lvl="7" algn="ctr">
              <a:spcBef>
                <a:spcPts val="2320"/>
              </a:spcBef>
              <a:spcAft>
                <a:spcPts val="0"/>
              </a:spcAft>
              <a:buClr>
                <a:schemeClr val="dk1"/>
              </a:buClr>
              <a:buSzPts val="11600"/>
              <a:buFont typeface="Times New Roman"/>
              <a:buNone/>
              <a:defRPr/>
            </a:lvl8pPr>
            <a:lvl9pPr lvl="8" algn="ctr">
              <a:spcBef>
                <a:spcPts val="2320"/>
              </a:spcBef>
              <a:spcAft>
                <a:spcPts val="0"/>
              </a:spcAft>
              <a:buClr>
                <a:schemeClr val="dk1"/>
              </a:buClr>
              <a:buSzPts val="11600"/>
              <a:buFont typeface="Times New Roman"/>
              <a:buNone/>
              <a:defRPr/>
            </a:lvl9pPr>
          </a:lstStyle>
          <a:p/>
        </p:txBody>
      </p:sp>
      <p:sp>
        <p:nvSpPr>
          <p:cNvPr id="18" name="Google Shape;18;p3"/>
          <p:cNvSpPr txBox="1"/>
          <p:nvPr>
            <p:ph idx="10" type="dt"/>
          </p:nvPr>
        </p:nvSpPr>
        <p:spPr>
          <a:xfrm>
            <a:off x="3291417" y="29991845"/>
            <a:ext cx="9144000" cy="2195513"/>
          </a:xfrm>
          <a:prstGeom prst="rect">
            <a:avLst/>
          </a:prstGeom>
          <a:noFill/>
          <a:ln>
            <a:noFill/>
          </a:ln>
        </p:spPr>
        <p:txBody>
          <a:bodyPr anchorCtr="0" anchor="ctr" bIns="199925" lIns="399850" spcFirstLastPara="1" rIns="399850" wrap="square" tIns="199925">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3"/>
          <p:cNvSpPr txBox="1"/>
          <p:nvPr>
            <p:ph idx="11" type="ftr"/>
          </p:nvPr>
        </p:nvSpPr>
        <p:spPr>
          <a:xfrm>
            <a:off x="14996584" y="29991845"/>
            <a:ext cx="13900149" cy="2195513"/>
          </a:xfrm>
          <a:prstGeom prst="rect">
            <a:avLst/>
          </a:prstGeom>
          <a:noFill/>
          <a:ln>
            <a:noFill/>
          </a:ln>
        </p:spPr>
        <p:txBody>
          <a:bodyPr anchorCtr="0" anchor="ctr" bIns="199925" lIns="399850" spcFirstLastPara="1" rIns="399850" wrap="square" tIns="199925">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3"/>
          <p:cNvSpPr txBox="1"/>
          <p:nvPr>
            <p:ph idx="12" type="sldNum"/>
          </p:nvPr>
        </p:nvSpPr>
        <p:spPr>
          <a:xfrm>
            <a:off x="31455784" y="29991845"/>
            <a:ext cx="9144000" cy="2195513"/>
          </a:xfrm>
          <a:prstGeom prst="rect">
            <a:avLst/>
          </a:prstGeom>
          <a:noFill/>
          <a:ln>
            <a:noFill/>
          </a:ln>
        </p:spPr>
        <p:txBody>
          <a:bodyPr anchorCtr="0" anchor="ctr" bIns="199925" lIns="399850" spcFirstLastPara="1" rIns="399850" wrap="square" tIns="199925">
            <a:noAutofit/>
          </a:bodyPr>
          <a:lstStyle>
            <a:lvl1pPr indent="0" lvl="0"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1pPr>
            <a:lvl2pPr indent="0" lvl="1"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2pPr>
            <a:lvl3pPr indent="0" lvl="2"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3pPr>
            <a:lvl4pPr indent="0" lvl="3"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4pPr>
            <a:lvl5pPr indent="0" lvl="4"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5pPr>
            <a:lvl6pPr indent="0" lvl="5"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6pPr>
            <a:lvl7pPr indent="0" lvl="6"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7pPr>
            <a:lvl8pPr indent="0" lvl="7"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8pPr>
            <a:lvl9pPr indent="0" lvl="8"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12"/>
          <p:cNvSpPr txBox="1"/>
          <p:nvPr>
            <p:ph type="title"/>
          </p:nvPr>
        </p:nvSpPr>
        <p:spPr>
          <a:xfrm>
            <a:off x="3293533" y="2926557"/>
            <a:ext cx="37306251" cy="5486400"/>
          </a:xfrm>
          <a:prstGeom prst="rect">
            <a:avLst/>
          </a:prstGeom>
          <a:noFill/>
          <a:ln>
            <a:noFill/>
          </a:ln>
        </p:spPr>
        <p:txBody>
          <a:bodyPr anchorCtr="0" anchor="ctr" bIns="199925" lIns="399850" spcFirstLastPara="1" rIns="399850" wrap="square" tIns="199925">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74" name="Google Shape;74;p12"/>
          <p:cNvSpPr txBox="1"/>
          <p:nvPr>
            <p:ph idx="1" type="body"/>
          </p:nvPr>
        </p:nvSpPr>
        <p:spPr>
          <a:xfrm rot="5400000">
            <a:off x="12070425" y="731440"/>
            <a:ext cx="19752468" cy="37306251"/>
          </a:xfrm>
          <a:prstGeom prst="rect">
            <a:avLst/>
          </a:prstGeom>
          <a:noFill/>
          <a:ln>
            <a:noFill/>
          </a:ln>
        </p:spPr>
        <p:txBody>
          <a:bodyPr anchorCtr="0" anchor="t" bIns="199925" lIns="399850" spcFirstLastPara="1" rIns="399850" wrap="square" tIns="199925">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5" name="Google Shape;75;p12"/>
          <p:cNvSpPr txBox="1"/>
          <p:nvPr>
            <p:ph idx="10" type="dt"/>
          </p:nvPr>
        </p:nvSpPr>
        <p:spPr>
          <a:xfrm>
            <a:off x="3291417" y="29991845"/>
            <a:ext cx="9144000" cy="2195513"/>
          </a:xfrm>
          <a:prstGeom prst="rect">
            <a:avLst/>
          </a:prstGeom>
          <a:noFill/>
          <a:ln>
            <a:noFill/>
          </a:ln>
        </p:spPr>
        <p:txBody>
          <a:bodyPr anchorCtr="0" anchor="ctr" bIns="199925" lIns="399850" spcFirstLastPara="1" rIns="399850" wrap="square" tIns="199925">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12"/>
          <p:cNvSpPr txBox="1"/>
          <p:nvPr>
            <p:ph idx="11" type="ftr"/>
          </p:nvPr>
        </p:nvSpPr>
        <p:spPr>
          <a:xfrm>
            <a:off x="14996584" y="29991845"/>
            <a:ext cx="13900149" cy="2195513"/>
          </a:xfrm>
          <a:prstGeom prst="rect">
            <a:avLst/>
          </a:prstGeom>
          <a:noFill/>
          <a:ln>
            <a:noFill/>
          </a:ln>
        </p:spPr>
        <p:txBody>
          <a:bodyPr anchorCtr="0" anchor="ctr" bIns="199925" lIns="399850" spcFirstLastPara="1" rIns="399850" wrap="square" tIns="199925">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12"/>
          <p:cNvSpPr txBox="1"/>
          <p:nvPr>
            <p:ph idx="12" type="sldNum"/>
          </p:nvPr>
        </p:nvSpPr>
        <p:spPr>
          <a:xfrm>
            <a:off x="31455784" y="29991845"/>
            <a:ext cx="9144000" cy="2195513"/>
          </a:xfrm>
          <a:prstGeom prst="rect">
            <a:avLst/>
          </a:prstGeom>
          <a:noFill/>
          <a:ln>
            <a:noFill/>
          </a:ln>
        </p:spPr>
        <p:txBody>
          <a:bodyPr anchorCtr="0" anchor="ctr" bIns="199925" lIns="399850" spcFirstLastPara="1" rIns="399850" wrap="square" tIns="199925">
            <a:noAutofit/>
          </a:bodyPr>
          <a:lstStyle>
            <a:lvl1pPr indent="0" lvl="0"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1pPr>
            <a:lvl2pPr indent="0" lvl="1"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2pPr>
            <a:lvl3pPr indent="0" lvl="2"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3pPr>
            <a:lvl4pPr indent="0" lvl="3"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4pPr>
            <a:lvl5pPr indent="0" lvl="4"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5pPr>
            <a:lvl6pPr indent="0" lvl="5"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6pPr>
            <a:lvl7pPr indent="0" lvl="6"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7pPr>
            <a:lvl8pPr indent="0" lvl="7"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8pPr>
            <a:lvl9pPr indent="0" lvl="8"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13"/>
          <p:cNvSpPr txBox="1"/>
          <p:nvPr>
            <p:ph type="title"/>
          </p:nvPr>
        </p:nvSpPr>
        <p:spPr>
          <a:xfrm rot="5400000">
            <a:off x="22767928" y="11430009"/>
            <a:ext cx="26335037" cy="9326563"/>
          </a:xfrm>
          <a:prstGeom prst="rect">
            <a:avLst/>
          </a:prstGeom>
          <a:noFill/>
          <a:ln>
            <a:noFill/>
          </a:ln>
        </p:spPr>
        <p:txBody>
          <a:bodyPr anchorCtr="0" anchor="ctr" bIns="199925" lIns="399850" spcFirstLastPara="1" rIns="399850" wrap="square" tIns="199925">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80" name="Google Shape;80;p13"/>
          <p:cNvSpPr txBox="1"/>
          <p:nvPr>
            <p:ph idx="1" type="body"/>
          </p:nvPr>
        </p:nvSpPr>
        <p:spPr>
          <a:xfrm rot="5400000">
            <a:off x="4038601" y="2179646"/>
            <a:ext cx="26335037" cy="27827288"/>
          </a:xfrm>
          <a:prstGeom prst="rect">
            <a:avLst/>
          </a:prstGeom>
          <a:noFill/>
          <a:ln>
            <a:noFill/>
          </a:ln>
        </p:spPr>
        <p:txBody>
          <a:bodyPr anchorCtr="0" anchor="t" bIns="199925" lIns="399850" spcFirstLastPara="1" rIns="399850" wrap="square" tIns="199925">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81" name="Google Shape;81;p13"/>
          <p:cNvSpPr txBox="1"/>
          <p:nvPr>
            <p:ph idx="10" type="dt"/>
          </p:nvPr>
        </p:nvSpPr>
        <p:spPr>
          <a:xfrm>
            <a:off x="3291417" y="29991845"/>
            <a:ext cx="9144000" cy="2195513"/>
          </a:xfrm>
          <a:prstGeom prst="rect">
            <a:avLst/>
          </a:prstGeom>
          <a:noFill/>
          <a:ln>
            <a:noFill/>
          </a:ln>
        </p:spPr>
        <p:txBody>
          <a:bodyPr anchorCtr="0" anchor="ctr" bIns="199925" lIns="399850" spcFirstLastPara="1" rIns="399850" wrap="square" tIns="199925">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13"/>
          <p:cNvSpPr txBox="1"/>
          <p:nvPr>
            <p:ph idx="11" type="ftr"/>
          </p:nvPr>
        </p:nvSpPr>
        <p:spPr>
          <a:xfrm>
            <a:off x="14996584" y="29991845"/>
            <a:ext cx="13900149" cy="2195513"/>
          </a:xfrm>
          <a:prstGeom prst="rect">
            <a:avLst/>
          </a:prstGeom>
          <a:noFill/>
          <a:ln>
            <a:noFill/>
          </a:ln>
        </p:spPr>
        <p:txBody>
          <a:bodyPr anchorCtr="0" anchor="ctr" bIns="199925" lIns="399850" spcFirstLastPara="1" rIns="399850" wrap="square" tIns="199925">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13"/>
          <p:cNvSpPr txBox="1"/>
          <p:nvPr>
            <p:ph idx="12" type="sldNum"/>
          </p:nvPr>
        </p:nvSpPr>
        <p:spPr>
          <a:xfrm>
            <a:off x="31455784" y="29991845"/>
            <a:ext cx="9144000" cy="2195513"/>
          </a:xfrm>
          <a:prstGeom prst="rect">
            <a:avLst/>
          </a:prstGeom>
          <a:noFill/>
          <a:ln>
            <a:noFill/>
          </a:ln>
        </p:spPr>
        <p:txBody>
          <a:bodyPr anchorCtr="0" anchor="ctr" bIns="199925" lIns="399850" spcFirstLastPara="1" rIns="399850" wrap="square" tIns="199925">
            <a:noAutofit/>
          </a:bodyPr>
          <a:lstStyle>
            <a:lvl1pPr indent="0" lvl="0"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1pPr>
            <a:lvl2pPr indent="0" lvl="1"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2pPr>
            <a:lvl3pPr indent="0" lvl="2"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3pPr>
            <a:lvl4pPr indent="0" lvl="3"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4pPr>
            <a:lvl5pPr indent="0" lvl="4"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5pPr>
            <a:lvl6pPr indent="0" lvl="5"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6pPr>
            <a:lvl7pPr indent="0" lvl="6"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7pPr>
            <a:lvl8pPr indent="0" lvl="7"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8pPr>
            <a:lvl9pPr indent="0" lvl="8"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3293533" y="2926557"/>
            <a:ext cx="37306251" cy="5486400"/>
          </a:xfrm>
          <a:prstGeom prst="rect">
            <a:avLst/>
          </a:prstGeom>
          <a:noFill/>
          <a:ln>
            <a:noFill/>
          </a:ln>
        </p:spPr>
        <p:txBody>
          <a:bodyPr anchorCtr="0" anchor="ctr" bIns="199925" lIns="399850" spcFirstLastPara="1" rIns="399850" wrap="square" tIns="199925">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23" name="Google Shape;23;p4"/>
          <p:cNvSpPr txBox="1"/>
          <p:nvPr>
            <p:ph idx="1" type="body"/>
          </p:nvPr>
        </p:nvSpPr>
        <p:spPr>
          <a:xfrm>
            <a:off x="3293533" y="9508332"/>
            <a:ext cx="37306251" cy="19752468"/>
          </a:xfrm>
          <a:prstGeom prst="rect">
            <a:avLst/>
          </a:prstGeom>
          <a:noFill/>
          <a:ln>
            <a:noFill/>
          </a:ln>
        </p:spPr>
        <p:txBody>
          <a:bodyPr anchorCtr="0" anchor="t" bIns="199925" lIns="399850" spcFirstLastPara="1" rIns="399850" wrap="square" tIns="199925">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4"/>
          <p:cNvSpPr txBox="1"/>
          <p:nvPr>
            <p:ph idx="10" type="dt"/>
          </p:nvPr>
        </p:nvSpPr>
        <p:spPr>
          <a:xfrm>
            <a:off x="3291417" y="29991845"/>
            <a:ext cx="9144000" cy="2195513"/>
          </a:xfrm>
          <a:prstGeom prst="rect">
            <a:avLst/>
          </a:prstGeom>
          <a:noFill/>
          <a:ln>
            <a:noFill/>
          </a:ln>
        </p:spPr>
        <p:txBody>
          <a:bodyPr anchorCtr="0" anchor="ctr" bIns="199925" lIns="399850" spcFirstLastPara="1" rIns="399850" wrap="square" tIns="199925">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4"/>
          <p:cNvSpPr txBox="1"/>
          <p:nvPr>
            <p:ph idx="11" type="ftr"/>
          </p:nvPr>
        </p:nvSpPr>
        <p:spPr>
          <a:xfrm>
            <a:off x="14996584" y="29991845"/>
            <a:ext cx="13900149" cy="2195513"/>
          </a:xfrm>
          <a:prstGeom prst="rect">
            <a:avLst/>
          </a:prstGeom>
          <a:noFill/>
          <a:ln>
            <a:noFill/>
          </a:ln>
        </p:spPr>
        <p:txBody>
          <a:bodyPr anchorCtr="0" anchor="ctr" bIns="199925" lIns="399850" spcFirstLastPara="1" rIns="399850" wrap="square" tIns="199925">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4"/>
          <p:cNvSpPr txBox="1"/>
          <p:nvPr>
            <p:ph idx="12" type="sldNum"/>
          </p:nvPr>
        </p:nvSpPr>
        <p:spPr>
          <a:xfrm>
            <a:off x="31455784" y="29991845"/>
            <a:ext cx="9144000" cy="2195513"/>
          </a:xfrm>
          <a:prstGeom prst="rect">
            <a:avLst/>
          </a:prstGeom>
          <a:noFill/>
          <a:ln>
            <a:noFill/>
          </a:ln>
        </p:spPr>
        <p:txBody>
          <a:bodyPr anchorCtr="0" anchor="ctr" bIns="199925" lIns="399850" spcFirstLastPara="1" rIns="399850" wrap="square" tIns="199925">
            <a:noAutofit/>
          </a:bodyPr>
          <a:lstStyle>
            <a:lvl1pPr indent="0" lvl="0"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1pPr>
            <a:lvl2pPr indent="0" lvl="1"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2pPr>
            <a:lvl3pPr indent="0" lvl="2"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3pPr>
            <a:lvl4pPr indent="0" lvl="3"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4pPr>
            <a:lvl5pPr indent="0" lvl="4"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5pPr>
            <a:lvl6pPr indent="0" lvl="5"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6pPr>
            <a:lvl7pPr indent="0" lvl="6"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7pPr>
            <a:lvl8pPr indent="0" lvl="7"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8pPr>
            <a:lvl9pPr indent="0" lvl="8"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3467103" y="21153446"/>
            <a:ext cx="37307839" cy="6537326"/>
          </a:xfrm>
          <a:prstGeom prst="rect">
            <a:avLst/>
          </a:prstGeom>
          <a:noFill/>
          <a:ln>
            <a:noFill/>
          </a:ln>
        </p:spPr>
        <p:txBody>
          <a:bodyPr anchorCtr="0" anchor="t" bIns="199925" lIns="399850" spcFirstLastPara="1" rIns="399850" wrap="square" tIns="199925">
            <a:noAutofit/>
          </a:bodyPr>
          <a:lstStyle>
            <a:lvl1pPr lvl="0" algn="l">
              <a:spcBef>
                <a:spcPts val="0"/>
              </a:spcBef>
              <a:spcAft>
                <a:spcPts val="0"/>
              </a:spcAft>
              <a:buSzPts val="1400"/>
              <a:buNone/>
              <a:defRPr b="1" sz="5333" cap="none"/>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29" name="Google Shape;29;p5"/>
          <p:cNvSpPr txBox="1"/>
          <p:nvPr>
            <p:ph idx="1" type="body"/>
          </p:nvPr>
        </p:nvSpPr>
        <p:spPr>
          <a:xfrm>
            <a:off x="3467103" y="13952538"/>
            <a:ext cx="37307839" cy="7200900"/>
          </a:xfrm>
          <a:prstGeom prst="rect">
            <a:avLst/>
          </a:prstGeom>
          <a:noFill/>
          <a:ln>
            <a:noFill/>
          </a:ln>
        </p:spPr>
        <p:txBody>
          <a:bodyPr anchorCtr="0" anchor="b" bIns="199925" lIns="399850" spcFirstLastPara="1" rIns="399850" wrap="square" tIns="199925">
            <a:noAutofit/>
          </a:bodyPr>
          <a:lstStyle>
            <a:lvl1pPr indent="-228600" lvl="0" marL="457200" algn="l">
              <a:spcBef>
                <a:spcPts val="533"/>
              </a:spcBef>
              <a:spcAft>
                <a:spcPts val="0"/>
              </a:spcAft>
              <a:buClr>
                <a:schemeClr val="dk1"/>
              </a:buClr>
              <a:buSzPts val="2667"/>
              <a:buFont typeface="Times New Roman"/>
              <a:buNone/>
              <a:defRPr sz="2667"/>
            </a:lvl1pPr>
            <a:lvl2pPr indent="-228600" lvl="1" marL="914400" algn="l">
              <a:spcBef>
                <a:spcPts val="480"/>
              </a:spcBef>
              <a:spcAft>
                <a:spcPts val="0"/>
              </a:spcAft>
              <a:buClr>
                <a:schemeClr val="dk1"/>
              </a:buClr>
              <a:buSzPts val="2400"/>
              <a:buFont typeface="Times New Roman"/>
              <a:buNone/>
              <a:defRPr sz="2400"/>
            </a:lvl2pPr>
            <a:lvl3pPr indent="-228600" lvl="2" marL="1371600" algn="l">
              <a:spcBef>
                <a:spcPts val="427"/>
              </a:spcBef>
              <a:spcAft>
                <a:spcPts val="0"/>
              </a:spcAft>
              <a:buClr>
                <a:schemeClr val="dk1"/>
              </a:buClr>
              <a:buSzPts val="2133"/>
              <a:buFont typeface="Times New Roman"/>
              <a:buNone/>
              <a:defRPr sz="2133"/>
            </a:lvl3pPr>
            <a:lvl4pPr indent="-228600" lvl="3" marL="1828800" algn="l">
              <a:spcBef>
                <a:spcPts val="373"/>
              </a:spcBef>
              <a:spcAft>
                <a:spcPts val="0"/>
              </a:spcAft>
              <a:buClr>
                <a:schemeClr val="dk1"/>
              </a:buClr>
              <a:buSzPts val="1867"/>
              <a:buFont typeface="Times New Roman"/>
              <a:buNone/>
              <a:defRPr sz="1867"/>
            </a:lvl4pPr>
            <a:lvl5pPr indent="-228600" lvl="4" marL="2286000" algn="l">
              <a:spcBef>
                <a:spcPts val="373"/>
              </a:spcBef>
              <a:spcAft>
                <a:spcPts val="0"/>
              </a:spcAft>
              <a:buClr>
                <a:schemeClr val="dk1"/>
              </a:buClr>
              <a:buSzPts val="1867"/>
              <a:buFont typeface="Times New Roman"/>
              <a:buNone/>
              <a:defRPr sz="1867"/>
            </a:lvl5pPr>
            <a:lvl6pPr indent="-228600" lvl="5" marL="2743200" algn="l">
              <a:spcBef>
                <a:spcPts val="373"/>
              </a:spcBef>
              <a:spcAft>
                <a:spcPts val="0"/>
              </a:spcAft>
              <a:buClr>
                <a:schemeClr val="dk1"/>
              </a:buClr>
              <a:buSzPts val="1867"/>
              <a:buFont typeface="Times New Roman"/>
              <a:buNone/>
              <a:defRPr sz="1867"/>
            </a:lvl6pPr>
            <a:lvl7pPr indent="-228600" lvl="6" marL="3200400" algn="l">
              <a:spcBef>
                <a:spcPts val="373"/>
              </a:spcBef>
              <a:spcAft>
                <a:spcPts val="0"/>
              </a:spcAft>
              <a:buClr>
                <a:schemeClr val="dk1"/>
              </a:buClr>
              <a:buSzPts val="1867"/>
              <a:buFont typeface="Times New Roman"/>
              <a:buNone/>
              <a:defRPr sz="1867"/>
            </a:lvl7pPr>
            <a:lvl8pPr indent="-228600" lvl="7" marL="3657600" algn="l">
              <a:spcBef>
                <a:spcPts val="373"/>
              </a:spcBef>
              <a:spcAft>
                <a:spcPts val="0"/>
              </a:spcAft>
              <a:buClr>
                <a:schemeClr val="dk1"/>
              </a:buClr>
              <a:buSzPts val="1867"/>
              <a:buFont typeface="Times New Roman"/>
              <a:buNone/>
              <a:defRPr sz="1867"/>
            </a:lvl8pPr>
            <a:lvl9pPr indent="-228600" lvl="8" marL="4114800" algn="l">
              <a:spcBef>
                <a:spcPts val="373"/>
              </a:spcBef>
              <a:spcAft>
                <a:spcPts val="0"/>
              </a:spcAft>
              <a:buClr>
                <a:schemeClr val="dk1"/>
              </a:buClr>
              <a:buSzPts val="1867"/>
              <a:buFont typeface="Times New Roman"/>
              <a:buNone/>
              <a:defRPr sz="1867"/>
            </a:lvl9pPr>
          </a:lstStyle>
          <a:p/>
        </p:txBody>
      </p:sp>
      <p:sp>
        <p:nvSpPr>
          <p:cNvPr id="30" name="Google Shape;30;p5"/>
          <p:cNvSpPr txBox="1"/>
          <p:nvPr>
            <p:ph idx="10" type="dt"/>
          </p:nvPr>
        </p:nvSpPr>
        <p:spPr>
          <a:xfrm>
            <a:off x="3291417" y="29991845"/>
            <a:ext cx="9144000" cy="2195513"/>
          </a:xfrm>
          <a:prstGeom prst="rect">
            <a:avLst/>
          </a:prstGeom>
          <a:noFill/>
          <a:ln>
            <a:noFill/>
          </a:ln>
        </p:spPr>
        <p:txBody>
          <a:bodyPr anchorCtr="0" anchor="ctr" bIns="199925" lIns="399850" spcFirstLastPara="1" rIns="399850" wrap="square" tIns="199925">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5"/>
          <p:cNvSpPr txBox="1"/>
          <p:nvPr>
            <p:ph idx="11" type="ftr"/>
          </p:nvPr>
        </p:nvSpPr>
        <p:spPr>
          <a:xfrm>
            <a:off x="14996584" y="29991845"/>
            <a:ext cx="13900149" cy="2195513"/>
          </a:xfrm>
          <a:prstGeom prst="rect">
            <a:avLst/>
          </a:prstGeom>
          <a:noFill/>
          <a:ln>
            <a:noFill/>
          </a:ln>
        </p:spPr>
        <p:txBody>
          <a:bodyPr anchorCtr="0" anchor="ctr" bIns="199925" lIns="399850" spcFirstLastPara="1" rIns="399850" wrap="square" tIns="199925">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5"/>
          <p:cNvSpPr txBox="1"/>
          <p:nvPr>
            <p:ph idx="12" type="sldNum"/>
          </p:nvPr>
        </p:nvSpPr>
        <p:spPr>
          <a:xfrm>
            <a:off x="31455784" y="29991845"/>
            <a:ext cx="9144000" cy="2195513"/>
          </a:xfrm>
          <a:prstGeom prst="rect">
            <a:avLst/>
          </a:prstGeom>
          <a:noFill/>
          <a:ln>
            <a:noFill/>
          </a:ln>
        </p:spPr>
        <p:txBody>
          <a:bodyPr anchorCtr="0" anchor="ctr" bIns="199925" lIns="399850" spcFirstLastPara="1" rIns="399850" wrap="square" tIns="199925">
            <a:noAutofit/>
          </a:bodyPr>
          <a:lstStyle>
            <a:lvl1pPr indent="0" lvl="0"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1pPr>
            <a:lvl2pPr indent="0" lvl="1"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2pPr>
            <a:lvl3pPr indent="0" lvl="2"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3pPr>
            <a:lvl4pPr indent="0" lvl="3"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4pPr>
            <a:lvl5pPr indent="0" lvl="4"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5pPr>
            <a:lvl6pPr indent="0" lvl="5"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6pPr>
            <a:lvl7pPr indent="0" lvl="6"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7pPr>
            <a:lvl8pPr indent="0" lvl="7"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8pPr>
            <a:lvl9pPr indent="0" lvl="8"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3293533" y="2926557"/>
            <a:ext cx="37306251" cy="5486400"/>
          </a:xfrm>
          <a:prstGeom prst="rect">
            <a:avLst/>
          </a:prstGeom>
          <a:noFill/>
          <a:ln>
            <a:noFill/>
          </a:ln>
        </p:spPr>
        <p:txBody>
          <a:bodyPr anchorCtr="0" anchor="ctr" bIns="199925" lIns="399850" spcFirstLastPara="1" rIns="399850" wrap="square" tIns="199925">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35" name="Google Shape;35;p6"/>
          <p:cNvSpPr txBox="1"/>
          <p:nvPr>
            <p:ph idx="1" type="body"/>
          </p:nvPr>
        </p:nvSpPr>
        <p:spPr>
          <a:xfrm>
            <a:off x="3292476" y="9509128"/>
            <a:ext cx="18576925" cy="19751675"/>
          </a:xfrm>
          <a:prstGeom prst="rect">
            <a:avLst/>
          </a:prstGeom>
          <a:noFill/>
          <a:ln>
            <a:noFill/>
          </a:ln>
        </p:spPr>
        <p:txBody>
          <a:bodyPr anchorCtr="0" anchor="t" bIns="199925" lIns="399850" spcFirstLastPara="1" rIns="399850" wrap="square" tIns="199925">
            <a:noAutofit/>
          </a:bodyPr>
          <a:lstStyle>
            <a:lvl1pPr indent="-465646" lvl="0" marL="457200" algn="l">
              <a:spcBef>
                <a:spcPts val="747"/>
              </a:spcBef>
              <a:spcAft>
                <a:spcPts val="0"/>
              </a:spcAft>
              <a:buClr>
                <a:schemeClr val="dk1"/>
              </a:buClr>
              <a:buSzPts val="3733"/>
              <a:buFont typeface="Times New Roman"/>
              <a:buChar char="•"/>
              <a:defRPr sz="3733"/>
            </a:lvl1pPr>
            <a:lvl2pPr indent="-431800" lvl="1" marL="914400" algn="l">
              <a:spcBef>
                <a:spcPts val="640"/>
              </a:spcBef>
              <a:spcAft>
                <a:spcPts val="0"/>
              </a:spcAft>
              <a:buClr>
                <a:schemeClr val="dk1"/>
              </a:buClr>
              <a:buSzPts val="3200"/>
              <a:buFont typeface="Times New Roman"/>
              <a:buChar char="–"/>
              <a:defRPr sz="3200"/>
            </a:lvl2pPr>
            <a:lvl3pPr indent="-397955" lvl="2" marL="1371600" algn="l">
              <a:spcBef>
                <a:spcPts val="533"/>
              </a:spcBef>
              <a:spcAft>
                <a:spcPts val="0"/>
              </a:spcAft>
              <a:buClr>
                <a:schemeClr val="dk1"/>
              </a:buClr>
              <a:buSzPts val="2667"/>
              <a:buFont typeface="Times New Roman"/>
              <a:buChar char="•"/>
              <a:defRPr sz="2667"/>
            </a:lvl3pPr>
            <a:lvl4pPr indent="-381000" lvl="3" marL="1828800" algn="l">
              <a:spcBef>
                <a:spcPts val="480"/>
              </a:spcBef>
              <a:spcAft>
                <a:spcPts val="0"/>
              </a:spcAft>
              <a:buClr>
                <a:schemeClr val="dk1"/>
              </a:buClr>
              <a:buSzPts val="2400"/>
              <a:buFont typeface="Times New Roman"/>
              <a:buChar char="–"/>
              <a:defRPr sz="2400"/>
            </a:lvl4pPr>
            <a:lvl5pPr indent="-381000" lvl="4" marL="2286000" algn="l">
              <a:spcBef>
                <a:spcPts val="480"/>
              </a:spcBef>
              <a:spcAft>
                <a:spcPts val="0"/>
              </a:spcAft>
              <a:buClr>
                <a:schemeClr val="dk1"/>
              </a:buClr>
              <a:buSzPts val="2400"/>
              <a:buFont typeface="Times New Roman"/>
              <a:buChar char="•"/>
              <a:defRPr sz="2400"/>
            </a:lvl5pPr>
            <a:lvl6pPr indent="-381000" lvl="5" marL="2743200" algn="l">
              <a:spcBef>
                <a:spcPts val="480"/>
              </a:spcBef>
              <a:spcAft>
                <a:spcPts val="0"/>
              </a:spcAft>
              <a:buClr>
                <a:schemeClr val="dk1"/>
              </a:buClr>
              <a:buSzPts val="2400"/>
              <a:buFont typeface="Times New Roman"/>
              <a:buChar char="•"/>
              <a:defRPr sz="2400"/>
            </a:lvl6pPr>
            <a:lvl7pPr indent="-381000" lvl="6" marL="3200400" algn="l">
              <a:spcBef>
                <a:spcPts val="480"/>
              </a:spcBef>
              <a:spcAft>
                <a:spcPts val="0"/>
              </a:spcAft>
              <a:buClr>
                <a:schemeClr val="dk1"/>
              </a:buClr>
              <a:buSzPts val="2400"/>
              <a:buFont typeface="Times New Roman"/>
              <a:buChar char="•"/>
              <a:defRPr sz="2400"/>
            </a:lvl7pPr>
            <a:lvl8pPr indent="-381000" lvl="7" marL="3657600" algn="l">
              <a:spcBef>
                <a:spcPts val="480"/>
              </a:spcBef>
              <a:spcAft>
                <a:spcPts val="0"/>
              </a:spcAft>
              <a:buClr>
                <a:schemeClr val="dk1"/>
              </a:buClr>
              <a:buSzPts val="2400"/>
              <a:buFont typeface="Times New Roman"/>
              <a:buChar char="•"/>
              <a:defRPr sz="2400"/>
            </a:lvl8pPr>
            <a:lvl9pPr indent="-381000" lvl="8" marL="4114800" algn="l">
              <a:spcBef>
                <a:spcPts val="480"/>
              </a:spcBef>
              <a:spcAft>
                <a:spcPts val="0"/>
              </a:spcAft>
              <a:buClr>
                <a:schemeClr val="dk1"/>
              </a:buClr>
              <a:buSzPts val="2400"/>
              <a:buFont typeface="Times New Roman"/>
              <a:buChar char="•"/>
              <a:defRPr sz="2400"/>
            </a:lvl9pPr>
          </a:lstStyle>
          <a:p/>
        </p:txBody>
      </p:sp>
      <p:sp>
        <p:nvSpPr>
          <p:cNvPr id="36" name="Google Shape;36;p6"/>
          <p:cNvSpPr txBox="1"/>
          <p:nvPr>
            <p:ph idx="2" type="body"/>
          </p:nvPr>
        </p:nvSpPr>
        <p:spPr>
          <a:xfrm>
            <a:off x="22021804" y="9509128"/>
            <a:ext cx="18576925" cy="19751675"/>
          </a:xfrm>
          <a:prstGeom prst="rect">
            <a:avLst/>
          </a:prstGeom>
          <a:noFill/>
          <a:ln>
            <a:noFill/>
          </a:ln>
        </p:spPr>
        <p:txBody>
          <a:bodyPr anchorCtr="0" anchor="t" bIns="199925" lIns="399850" spcFirstLastPara="1" rIns="399850" wrap="square" tIns="199925">
            <a:noAutofit/>
          </a:bodyPr>
          <a:lstStyle>
            <a:lvl1pPr indent="-465646" lvl="0" marL="457200" algn="l">
              <a:spcBef>
                <a:spcPts val="747"/>
              </a:spcBef>
              <a:spcAft>
                <a:spcPts val="0"/>
              </a:spcAft>
              <a:buClr>
                <a:schemeClr val="dk1"/>
              </a:buClr>
              <a:buSzPts val="3733"/>
              <a:buFont typeface="Times New Roman"/>
              <a:buChar char="•"/>
              <a:defRPr sz="3733"/>
            </a:lvl1pPr>
            <a:lvl2pPr indent="-431800" lvl="1" marL="914400" algn="l">
              <a:spcBef>
                <a:spcPts val="640"/>
              </a:spcBef>
              <a:spcAft>
                <a:spcPts val="0"/>
              </a:spcAft>
              <a:buClr>
                <a:schemeClr val="dk1"/>
              </a:buClr>
              <a:buSzPts val="3200"/>
              <a:buFont typeface="Times New Roman"/>
              <a:buChar char="–"/>
              <a:defRPr sz="3200"/>
            </a:lvl2pPr>
            <a:lvl3pPr indent="-397955" lvl="2" marL="1371600" algn="l">
              <a:spcBef>
                <a:spcPts val="533"/>
              </a:spcBef>
              <a:spcAft>
                <a:spcPts val="0"/>
              </a:spcAft>
              <a:buClr>
                <a:schemeClr val="dk1"/>
              </a:buClr>
              <a:buSzPts val="2667"/>
              <a:buFont typeface="Times New Roman"/>
              <a:buChar char="•"/>
              <a:defRPr sz="2667"/>
            </a:lvl3pPr>
            <a:lvl4pPr indent="-381000" lvl="3" marL="1828800" algn="l">
              <a:spcBef>
                <a:spcPts val="480"/>
              </a:spcBef>
              <a:spcAft>
                <a:spcPts val="0"/>
              </a:spcAft>
              <a:buClr>
                <a:schemeClr val="dk1"/>
              </a:buClr>
              <a:buSzPts val="2400"/>
              <a:buFont typeface="Times New Roman"/>
              <a:buChar char="–"/>
              <a:defRPr sz="2400"/>
            </a:lvl4pPr>
            <a:lvl5pPr indent="-381000" lvl="4" marL="2286000" algn="l">
              <a:spcBef>
                <a:spcPts val="480"/>
              </a:spcBef>
              <a:spcAft>
                <a:spcPts val="0"/>
              </a:spcAft>
              <a:buClr>
                <a:schemeClr val="dk1"/>
              </a:buClr>
              <a:buSzPts val="2400"/>
              <a:buFont typeface="Times New Roman"/>
              <a:buChar char="•"/>
              <a:defRPr sz="2400"/>
            </a:lvl5pPr>
            <a:lvl6pPr indent="-381000" lvl="5" marL="2743200" algn="l">
              <a:spcBef>
                <a:spcPts val="480"/>
              </a:spcBef>
              <a:spcAft>
                <a:spcPts val="0"/>
              </a:spcAft>
              <a:buClr>
                <a:schemeClr val="dk1"/>
              </a:buClr>
              <a:buSzPts val="2400"/>
              <a:buFont typeface="Times New Roman"/>
              <a:buChar char="•"/>
              <a:defRPr sz="2400"/>
            </a:lvl6pPr>
            <a:lvl7pPr indent="-381000" lvl="6" marL="3200400" algn="l">
              <a:spcBef>
                <a:spcPts val="480"/>
              </a:spcBef>
              <a:spcAft>
                <a:spcPts val="0"/>
              </a:spcAft>
              <a:buClr>
                <a:schemeClr val="dk1"/>
              </a:buClr>
              <a:buSzPts val="2400"/>
              <a:buFont typeface="Times New Roman"/>
              <a:buChar char="•"/>
              <a:defRPr sz="2400"/>
            </a:lvl7pPr>
            <a:lvl8pPr indent="-381000" lvl="7" marL="3657600" algn="l">
              <a:spcBef>
                <a:spcPts val="480"/>
              </a:spcBef>
              <a:spcAft>
                <a:spcPts val="0"/>
              </a:spcAft>
              <a:buClr>
                <a:schemeClr val="dk1"/>
              </a:buClr>
              <a:buSzPts val="2400"/>
              <a:buFont typeface="Times New Roman"/>
              <a:buChar char="•"/>
              <a:defRPr sz="2400"/>
            </a:lvl8pPr>
            <a:lvl9pPr indent="-381000" lvl="8" marL="4114800" algn="l">
              <a:spcBef>
                <a:spcPts val="480"/>
              </a:spcBef>
              <a:spcAft>
                <a:spcPts val="0"/>
              </a:spcAft>
              <a:buClr>
                <a:schemeClr val="dk1"/>
              </a:buClr>
              <a:buSzPts val="2400"/>
              <a:buFont typeface="Times New Roman"/>
              <a:buChar char="•"/>
              <a:defRPr sz="2400"/>
            </a:lvl9pPr>
          </a:lstStyle>
          <a:p/>
        </p:txBody>
      </p:sp>
      <p:sp>
        <p:nvSpPr>
          <p:cNvPr id="37" name="Google Shape;37;p6"/>
          <p:cNvSpPr txBox="1"/>
          <p:nvPr>
            <p:ph idx="10" type="dt"/>
          </p:nvPr>
        </p:nvSpPr>
        <p:spPr>
          <a:xfrm>
            <a:off x="3291417" y="29991845"/>
            <a:ext cx="9144000" cy="2195513"/>
          </a:xfrm>
          <a:prstGeom prst="rect">
            <a:avLst/>
          </a:prstGeom>
          <a:noFill/>
          <a:ln>
            <a:noFill/>
          </a:ln>
        </p:spPr>
        <p:txBody>
          <a:bodyPr anchorCtr="0" anchor="ctr" bIns="199925" lIns="399850" spcFirstLastPara="1" rIns="399850" wrap="square" tIns="199925">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6"/>
          <p:cNvSpPr txBox="1"/>
          <p:nvPr>
            <p:ph idx="11" type="ftr"/>
          </p:nvPr>
        </p:nvSpPr>
        <p:spPr>
          <a:xfrm>
            <a:off x="14996584" y="29991845"/>
            <a:ext cx="13900149" cy="2195513"/>
          </a:xfrm>
          <a:prstGeom prst="rect">
            <a:avLst/>
          </a:prstGeom>
          <a:noFill/>
          <a:ln>
            <a:noFill/>
          </a:ln>
        </p:spPr>
        <p:txBody>
          <a:bodyPr anchorCtr="0" anchor="ctr" bIns="199925" lIns="399850" spcFirstLastPara="1" rIns="399850" wrap="square" tIns="199925">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6"/>
          <p:cNvSpPr txBox="1"/>
          <p:nvPr>
            <p:ph idx="12" type="sldNum"/>
          </p:nvPr>
        </p:nvSpPr>
        <p:spPr>
          <a:xfrm>
            <a:off x="31455784" y="29991845"/>
            <a:ext cx="9144000" cy="2195513"/>
          </a:xfrm>
          <a:prstGeom prst="rect">
            <a:avLst/>
          </a:prstGeom>
          <a:noFill/>
          <a:ln>
            <a:noFill/>
          </a:ln>
        </p:spPr>
        <p:txBody>
          <a:bodyPr anchorCtr="0" anchor="ctr" bIns="199925" lIns="399850" spcFirstLastPara="1" rIns="399850" wrap="square" tIns="199925">
            <a:noAutofit/>
          </a:bodyPr>
          <a:lstStyle>
            <a:lvl1pPr indent="0" lvl="0"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1pPr>
            <a:lvl2pPr indent="0" lvl="1"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2pPr>
            <a:lvl3pPr indent="0" lvl="2"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3pPr>
            <a:lvl4pPr indent="0" lvl="3"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4pPr>
            <a:lvl5pPr indent="0" lvl="4"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5pPr>
            <a:lvl6pPr indent="0" lvl="5"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6pPr>
            <a:lvl7pPr indent="0" lvl="6"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7pPr>
            <a:lvl8pPr indent="0" lvl="7"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8pPr>
            <a:lvl9pPr indent="0" lvl="8"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2193929" y="1317626"/>
            <a:ext cx="39503351" cy="5486400"/>
          </a:xfrm>
          <a:prstGeom prst="rect">
            <a:avLst/>
          </a:prstGeom>
          <a:noFill/>
          <a:ln>
            <a:noFill/>
          </a:ln>
        </p:spPr>
        <p:txBody>
          <a:bodyPr anchorCtr="0" anchor="ctr" bIns="199925" lIns="399850" spcFirstLastPara="1" rIns="399850" wrap="square" tIns="199925">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42" name="Google Shape;42;p7"/>
          <p:cNvSpPr txBox="1"/>
          <p:nvPr>
            <p:ph idx="1" type="body"/>
          </p:nvPr>
        </p:nvSpPr>
        <p:spPr>
          <a:xfrm>
            <a:off x="2193927" y="7369178"/>
            <a:ext cx="19392900" cy="3070226"/>
          </a:xfrm>
          <a:prstGeom prst="rect">
            <a:avLst/>
          </a:prstGeom>
          <a:noFill/>
          <a:ln>
            <a:noFill/>
          </a:ln>
        </p:spPr>
        <p:txBody>
          <a:bodyPr anchorCtr="0" anchor="b" bIns="199925" lIns="399850" spcFirstLastPara="1" rIns="399850" wrap="square" tIns="199925">
            <a:noAutofit/>
          </a:bodyPr>
          <a:lstStyle>
            <a:lvl1pPr indent="-228600" lvl="0" marL="457200" algn="l">
              <a:spcBef>
                <a:spcPts val="640"/>
              </a:spcBef>
              <a:spcAft>
                <a:spcPts val="0"/>
              </a:spcAft>
              <a:buClr>
                <a:schemeClr val="dk1"/>
              </a:buClr>
              <a:buSzPts val="3200"/>
              <a:buFont typeface="Times New Roman"/>
              <a:buNone/>
              <a:defRPr b="1" sz="3200"/>
            </a:lvl1pPr>
            <a:lvl2pPr indent="-228600" lvl="1" marL="914400" algn="l">
              <a:spcBef>
                <a:spcPts val="533"/>
              </a:spcBef>
              <a:spcAft>
                <a:spcPts val="0"/>
              </a:spcAft>
              <a:buClr>
                <a:schemeClr val="dk1"/>
              </a:buClr>
              <a:buSzPts val="2667"/>
              <a:buFont typeface="Times New Roman"/>
              <a:buNone/>
              <a:defRPr b="1" sz="2667"/>
            </a:lvl2pPr>
            <a:lvl3pPr indent="-228600" lvl="2" marL="1371600" algn="l">
              <a:spcBef>
                <a:spcPts val="480"/>
              </a:spcBef>
              <a:spcAft>
                <a:spcPts val="0"/>
              </a:spcAft>
              <a:buClr>
                <a:schemeClr val="dk1"/>
              </a:buClr>
              <a:buSzPts val="2400"/>
              <a:buFont typeface="Times New Roman"/>
              <a:buNone/>
              <a:defRPr b="1" sz="2400"/>
            </a:lvl3pPr>
            <a:lvl4pPr indent="-228600" lvl="3" marL="1828800" algn="l">
              <a:spcBef>
                <a:spcPts val="427"/>
              </a:spcBef>
              <a:spcAft>
                <a:spcPts val="0"/>
              </a:spcAft>
              <a:buClr>
                <a:schemeClr val="dk1"/>
              </a:buClr>
              <a:buSzPts val="2133"/>
              <a:buFont typeface="Times New Roman"/>
              <a:buNone/>
              <a:defRPr b="1" sz="2133"/>
            </a:lvl4pPr>
            <a:lvl5pPr indent="-228600" lvl="4" marL="2286000" algn="l">
              <a:spcBef>
                <a:spcPts val="427"/>
              </a:spcBef>
              <a:spcAft>
                <a:spcPts val="0"/>
              </a:spcAft>
              <a:buClr>
                <a:schemeClr val="dk1"/>
              </a:buClr>
              <a:buSzPts val="2133"/>
              <a:buFont typeface="Times New Roman"/>
              <a:buNone/>
              <a:defRPr b="1" sz="2133"/>
            </a:lvl5pPr>
            <a:lvl6pPr indent="-228600" lvl="5" marL="2743200" algn="l">
              <a:spcBef>
                <a:spcPts val="427"/>
              </a:spcBef>
              <a:spcAft>
                <a:spcPts val="0"/>
              </a:spcAft>
              <a:buClr>
                <a:schemeClr val="dk1"/>
              </a:buClr>
              <a:buSzPts val="2133"/>
              <a:buFont typeface="Times New Roman"/>
              <a:buNone/>
              <a:defRPr b="1" sz="2133"/>
            </a:lvl6pPr>
            <a:lvl7pPr indent="-228600" lvl="6" marL="3200400" algn="l">
              <a:spcBef>
                <a:spcPts val="427"/>
              </a:spcBef>
              <a:spcAft>
                <a:spcPts val="0"/>
              </a:spcAft>
              <a:buClr>
                <a:schemeClr val="dk1"/>
              </a:buClr>
              <a:buSzPts val="2133"/>
              <a:buFont typeface="Times New Roman"/>
              <a:buNone/>
              <a:defRPr b="1" sz="2133"/>
            </a:lvl7pPr>
            <a:lvl8pPr indent="-228600" lvl="7" marL="3657600" algn="l">
              <a:spcBef>
                <a:spcPts val="427"/>
              </a:spcBef>
              <a:spcAft>
                <a:spcPts val="0"/>
              </a:spcAft>
              <a:buClr>
                <a:schemeClr val="dk1"/>
              </a:buClr>
              <a:buSzPts val="2133"/>
              <a:buFont typeface="Times New Roman"/>
              <a:buNone/>
              <a:defRPr b="1" sz="2133"/>
            </a:lvl8pPr>
            <a:lvl9pPr indent="-228600" lvl="8" marL="4114800" algn="l">
              <a:spcBef>
                <a:spcPts val="427"/>
              </a:spcBef>
              <a:spcAft>
                <a:spcPts val="0"/>
              </a:spcAft>
              <a:buClr>
                <a:schemeClr val="dk1"/>
              </a:buClr>
              <a:buSzPts val="2133"/>
              <a:buFont typeface="Times New Roman"/>
              <a:buNone/>
              <a:defRPr b="1" sz="2133"/>
            </a:lvl9pPr>
          </a:lstStyle>
          <a:p/>
        </p:txBody>
      </p:sp>
      <p:sp>
        <p:nvSpPr>
          <p:cNvPr id="43" name="Google Shape;43;p7"/>
          <p:cNvSpPr txBox="1"/>
          <p:nvPr>
            <p:ph idx="2" type="body"/>
          </p:nvPr>
        </p:nvSpPr>
        <p:spPr>
          <a:xfrm>
            <a:off x="2193927" y="10439404"/>
            <a:ext cx="19392900" cy="18965864"/>
          </a:xfrm>
          <a:prstGeom prst="rect">
            <a:avLst/>
          </a:prstGeom>
          <a:noFill/>
          <a:ln>
            <a:noFill/>
          </a:ln>
        </p:spPr>
        <p:txBody>
          <a:bodyPr anchorCtr="0" anchor="t" bIns="199925" lIns="399850" spcFirstLastPara="1" rIns="399850" wrap="square" tIns="199925">
            <a:noAutofit/>
          </a:bodyPr>
          <a:lstStyle>
            <a:lvl1pPr indent="-431800" lvl="0" marL="457200" algn="l">
              <a:spcBef>
                <a:spcPts val="640"/>
              </a:spcBef>
              <a:spcAft>
                <a:spcPts val="0"/>
              </a:spcAft>
              <a:buClr>
                <a:schemeClr val="dk1"/>
              </a:buClr>
              <a:buSzPts val="3200"/>
              <a:buFont typeface="Times New Roman"/>
              <a:buChar char="•"/>
              <a:defRPr sz="3200"/>
            </a:lvl1pPr>
            <a:lvl2pPr indent="-397955" lvl="1" marL="914400" algn="l">
              <a:spcBef>
                <a:spcPts val="533"/>
              </a:spcBef>
              <a:spcAft>
                <a:spcPts val="0"/>
              </a:spcAft>
              <a:buClr>
                <a:schemeClr val="dk1"/>
              </a:buClr>
              <a:buSzPts val="2667"/>
              <a:buFont typeface="Times New Roman"/>
              <a:buChar char="–"/>
              <a:defRPr sz="2667"/>
            </a:lvl2pPr>
            <a:lvl3pPr indent="-381000" lvl="2" marL="1371600" algn="l">
              <a:spcBef>
                <a:spcPts val="480"/>
              </a:spcBef>
              <a:spcAft>
                <a:spcPts val="0"/>
              </a:spcAft>
              <a:buClr>
                <a:schemeClr val="dk1"/>
              </a:buClr>
              <a:buSzPts val="2400"/>
              <a:buFont typeface="Times New Roman"/>
              <a:buChar char="•"/>
              <a:defRPr sz="2400"/>
            </a:lvl3pPr>
            <a:lvl4pPr indent="-364046" lvl="3" marL="1828800" algn="l">
              <a:spcBef>
                <a:spcPts val="427"/>
              </a:spcBef>
              <a:spcAft>
                <a:spcPts val="0"/>
              </a:spcAft>
              <a:buClr>
                <a:schemeClr val="dk1"/>
              </a:buClr>
              <a:buSzPts val="2133"/>
              <a:buFont typeface="Times New Roman"/>
              <a:buChar char="–"/>
              <a:defRPr sz="2133"/>
            </a:lvl4pPr>
            <a:lvl5pPr indent="-364045" lvl="4" marL="2286000" algn="l">
              <a:spcBef>
                <a:spcPts val="427"/>
              </a:spcBef>
              <a:spcAft>
                <a:spcPts val="0"/>
              </a:spcAft>
              <a:buClr>
                <a:schemeClr val="dk1"/>
              </a:buClr>
              <a:buSzPts val="2133"/>
              <a:buFont typeface="Times New Roman"/>
              <a:buChar char="•"/>
              <a:defRPr sz="2133"/>
            </a:lvl5pPr>
            <a:lvl6pPr indent="-364045" lvl="5" marL="2743200" algn="l">
              <a:spcBef>
                <a:spcPts val="427"/>
              </a:spcBef>
              <a:spcAft>
                <a:spcPts val="0"/>
              </a:spcAft>
              <a:buClr>
                <a:schemeClr val="dk1"/>
              </a:buClr>
              <a:buSzPts val="2133"/>
              <a:buFont typeface="Times New Roman"/>
              <a:buChar char="•"/>
              <a:defRPr sz="2133"/>
            </a:lvl6pPr>
            <a:lvl7pPr indent="-364045" lvl="6" marL="3200400" algn="l">
              <a:spcBef>
                <a:spcPts val="427"/>
              </a:spcBef>
              <a:spcAft>
                <a:spcPts val="0"/>
              </a:spcAft>
              <a:buClr>
                <a:schemeClr val="dk1"/>
              </a:buClr>
              <a:buSzPts val="2133"/>
              <a:buFont typeface="Times New Roman"/>
              <a:buChar char="•"/>
              <a:defRPr sz="2133"/>
            </a:lvl7pPr>
            <a:lvl8pPr indent="-364046" lvl="7" marL="3657600" algn="l">
              <a:spcBef>
                <a:spcPts val="427"/>
              </a:spcBef>
              <a:spcAft>
                <a:spcPts val="0"/>
              </a:spcAft>
              <a:buClr>
                <a:schemeClr val="dk1"/>
              </a:buClr>
              <a:buSzPts val="2133"/>
              <a:buFont typeface="Times New Roman"/>
              <a:buChar char="•"/>
              <a:defRPr sz="2133"/>
            </a:lvl8pPr>
            <a:lvl9pPr indent="-364046" lvl="8" marL="4114800" algn="l">
              <a:spcBef>
                <a:spcPts val="427"/>
              </a:spcBef>
              <a:spcAft>
                <a:spcPts val="0"/>
              </a:spcAft>
              <a:buClr>
                <a:schemeClr val="dk1"/>
              </a:buClr>
              <a:buSzPts val="2133"/>
              <a:buFont typeface="Times New Roman"/>
              <a:buChar char="•"/>
              <a:defRPr sz="2133"/>
            </a:lvl9pPr>
          </a:lstStyle>
          <a:p/>
        </p:txBody>
      </p:sp>
      <p:sp>
        <p:nvSpPr>
          <p:cNvPr id="44" name="Google Shape;44;p7"/>
          <p:cNvSpPr txBox="1"/>
          <p:nvPr>
            <p:ph idx="3" type="body"/>
          </p:nvPr>
        </p:nvSpPr>
        <p:spPr>
          <a:xfrm>
            <a:off x="22296440" y="7369178"/>
            <a:ext cx="19400837" cy="3070226"/>
          </a:xfrm>
          <a:prstGeom prst="rect">
            <a:avLst/>
          </a:prstGeom>
          <a:noFill/>
          <a:ln>
            <a:noFill/>
          </a:ln>
        </p:spPr>
        <p:txBody>
          <a:bodyPr anchorCtr="0" anchor="b" bIns="199925" lIns="399850" spcFirstLastPara="1" rIns="399850" wrap="square" tIns="199925">
            <a:noAutofit/>
          </a:bodyPr>
          <a:lstStyle>
            <a:lvl1pPr indent="-228600" lvl="0" marL="457200" algn="l">
              <a:spcBef>
                <a:spcPts val="640"/>
              </a:spcBef>
              <a:spcAft>
                <a:spcPts val="0"/>
              </a:spcAft>
              <a:buClr>
                <a:schemeClr val="dk1"/>
              </a:buClr>
              <a:buSzPts val="3200"/>
              <a:buFont typeface="Times New Roman"/>
              <a:buNone/>
              <a:defRPr b="1" sz="3200"/>
            </a:lvl1pPr>
            <a:lvl2pPr indent="-228600" lvl="1" marL="914400" algn="l">
              <a:spcBef>
                <a:spcPts val="533"/>
              </a:spcBef>
              <a:spcAft>
                <a:spcPts val="0"/>
              </a:spcAft>
              <a:buClr>
                <a:schemeClr val="dk1"/>
              </a:buClr>
              <a:buSzPts val="2667"/>
              <a:buFont typeface="Times New Roman"/>
              <a:buNone/>
              <a:defRPr b="1" sz="2667"/>
            </a:lvl2pPr>
            <a:lvl3pPr indent="-228600" lvl="2" marL="1371600" algn="l">
              <a:spcBef>
                <a:spcPts val="480"/>
              </a:spcBef>
              <a:spcAft>
                <a:spcPts val="0"/>
              </a:spcAft>
              <a:buClr>
                <a:schemeClr val="dk1"/>
              </a:buClr>
              <a:buSzPts val="2400"/>
              <a:buFont typeface="Times New Roman"/>
              <a:buNone/>
              <a:defRPr b="1" sz="2400"/>
            </a:lvl3pPr>
            <a:lvl4pPr indent="-228600" lvl="3" marL="1828800" algn="l">
              <a:spcBef>
                <a:spcPts val="427"/>
              </a:spcBef>
              <a:spcAft>
                <a:spcPts val="0"/>
              </a:spcAft>
              <a:buClr>
                <a:schemeClr val="dk1"/>
              </a:buClr>
              <a:buSzPts val="2133"/>
              <a:buFont typeface="Times New Roman"/>
              <a:buNone/>
              <a:defRPr b="1" sz="2133"/>
            </a:lvl4pPr>
            <a:lvl5pPr indent="-228600" lvl="4" marL="2286000" algn="l">
              <a:spcBef>
                <a:spcPts val="427"/>
              </a:spcBef>
              <a:spcAft>
                <a:spcPts val="0"/>
              </a:spcAft>
              <a:buClr>
                <a:schemeClr val="dk1"/>
              </a:buClr>
              <a:buSzPts val="2133"/>
              <a:buFont typeface="Times New Roman"/>
              <a:buNone/>
              <a:defRPr b="1" sz="2133"/>
            </a:lvl5pPr>
            <a:lvl6pPr indent="-228600" lvl="5" marL="2743200" algn="l">
              <a:spcBef>
                <a:spcPts val="427"/>
              </a:spcBef>
              <a:spcAft>
                <a:spcPts val="0"/>
              </a:spcAft>
              <a:buClr>
                <a:schemeClr val="dk1"/>
              </a:buClr>
              <a:buSzPts val="2133"/>
              <a:buFont typeface="Times New Roman"/>
              <a:buNone/>
              <a:defRPr b="1" sz="2133"/>
            </a:lvl6pPr>
            <a:lvl7pPr indent="-228600" lvl="6" marL="3200400" algn="l">
              <a:spcBef>
                <a:spcPts val="427"/>
              </a:spcBef>
              <a:spcAft>
                <a:spcPts val="0"/>
              </a:spcAft>
              <a:buClr>
                <a:schemeClr val="dk1"/>
              </a:buClr>
              <a:buSzPts val="2133"/>
              <a:buFont typeface="Times New Roman"/>
              <a:buNone/>
              <a:defRPr b="1" sz="2133"/>
            </a:lvl7pPr>
            <a:lvl8pPr indent="-228600" lvl="7" marL="3657600" algn="l">
              <a:spcBef>
                <a:spcPts val="427"/>
              </a:spcBef>
              <a:spcAft>
                <a:spcPts val="0"/>
              </a:spcAft>
              <a:buClr>
                <a:schemeClr val="dk1"/>
              </a:buClr>
              <a:buSzPts val="2133"/>
              <a:buFont typeface="Times New Roman"/>
              <a:buNone/>
              <a:defRPr b="1" sz="2133"/>
            </a:lvl8pPr>
            <a:lvl9pPr indent="-228600" lvl="8" marL="4114800" algn="l">
              <a:spcBef>
                <a:spcPts val="427"/>
              </a:spcBef>
              <a:spcAft>
                <a:spcPts val="0"/>
              </a:spcAft>
              <a:buClr>
                <a:schemeClr val="dk1"/>
              </a:buClr>
              <a:buSzPts val="2133"/>
              <a:buFont typeface="Times New Roman"/>
              <a:buNone/>
              <a:defRPr b="1" sz="2133"/>
            </a:lvl9pPr>
          </a:lstStyle>
          <a:p/>
        </p:txBody>
      </p:sp>
      <p:sp>
        <p:nvSpPr>
          <p:cNvPr id="45" name="Google Shape;45;p7"/>
          <p:cNvSpPr txBox="1"/>
          <p:nvPr>
            <p:ph idx="4" type="body"/>
          </p:nvPr>
        </p:nvSpPr>
        <p:spPr>
          <a:xfrm>
            <a:off x="22296440" y="10439404"/>
            <a:ext cx="19400837" cy="18965864"/>
          </a:xfrm>
          <a:prstGeom prst="rect">
            <a:avLst/>
          </a:prstGeom>
          <a:noFill/>
          <a:ln>
            <a:noFill/>
          </a:ln>
        </p:spPr>
        <p:txBody>
          <a:bodyPr anchorCtr="0" anchor="t" bIns="199925" lIns="399850" spcFirstLastPara="1" rIns="399850" wrap="square" tIns="199925">
            <a:noAutofit/>
          </a:bodyPr>
          <a:lstStyle>
            <a:lvl1pPr indent="-431800" lvl="0" marL="457200" algn="l">
              <a:spcBef>
                <a:spcPts val="640"/>
              </a:spcBef>
              <a:spcAft>
                <a:spcPts val="0"/>
              </a:spcAft>
              <a:buClr>
                <a:schemeClr val="dk1"/>
              </a:buClr>
              <a:buSzPts val="3200"/>
              <a:buFont typeface="Times New Roman"/>
              <a:buChar char="•"/>
              <a:defRPr sz="3200"/>
            </a:lvl1pPr>
            <a:lvl2pPr indent="-397955" lvl="1" marL="914400" algn="l">
              <a:spcBef>
                <a:spcPts val="533"/>
              </a:spcBef>
              <a:spcAft>
                <a:spcPts val="0"/>
              </a:spcAft>
              <a:buClr>
                <a:schemeClr val="dk1"/>
              </a:buClr>
              <a:buSzPts val="2667"/>
              <a:buFont typeface="Times New Roman"/>
              <a:buChar char="–"/>
              <a:defRPr sz="2667"/>
            </a:lvl2pPr>
            <a:lvl3pPr indent="-381000" lvl="2" marL="1371600" algn="l">
              <a:spcBef>
                <a:spcPts val="480"/>
              </a:spcBef>
              <a:spcAft>
                <a:spcPts val="0"/>
              </a:spcAft>
              <a:buClr>
                <a:schemeClr val="dk1"/>
              </a:buClr>
              <a:buSzPts val="2400"/>
              <a:buFont typeface="Times New Roman"/>
              <a:buChar char="•"/>
              <a:defRPr sz="2400"/>
            </a:lvl3pPr>
            <a:lvl4pPr indent="-364046" lvl="3" marL="1828800" algn="l">
              <a:spcBef>
                <a:spcPts val="427"/>
              </a:spcBef>
              <a:spcAft>
                <a:spcPts val="0"/>
              </a:spcAft>
              <a:buClr>
                <a:schemeClr val="dk1"/>
              </a:buClr>
              <a:buSzPts val="2133"/>
              <a:buFont typeface="Times New Roman"/>
              <a:buChar char="–"/>
              <a:defRPr sz="2133"/>
            </a:lvl4pPr>
            <a:lvl5pPr indent="-364045" lvl="4" marL="2286000" algn="l">
              <a:spcBef>
                <a:spcPts val="427"/>
              </a:spcBef>
              <a:spcAft>
                <a:spcPts val="0"/>
              </a:spcAft>
              <a:buClr>
                <a:schemeClr val="dk1"/>
              </a:buClr>
              <a:buSzPts val="2133"/>
              <a:buFont typeface="Times New Roman"/>
              <a:buChar char="•"/>
              <a:defRPr sz="2133"/>
            </a:lvl5pPr>
            <a:lvl6pPr indent="-364045" lvl="5" marL="2743200" algn="l">
              <a:spcBef>
                <a:spcPts val="427"/>
              </a:spcBef>
              <a:spcAft>
                <a:spcPts val="0"/>
              </a:spcAft>
              <a:buClr>
                <a:schemeClr val="dk1"/>
              </a:buClr>
              <a:buSzPts val="2133"/>
              <a:buFont typeface="Times New Roman"/>
              <a:buChar char="•"/>
              <a:defRPr sz="2133"/>
            </a:lvl6pPr>
            <a:lvl7pPr indent="-364045" lvl="6" marL="3200400" algn="l">
              <a:spcBef>
                <a:spcPts val="427"/>
              </a:spcBef>
              <a:spcAft>
                <a:spcPts val="0"/>
              </a:spcAft>
              <a:buClr>
                <a:schemeClr val="dk1"/>
              </a:buClr>
              <a:buSzPts val="2133"/>
              <a:buFont typeface="Times New Roman"/>
              <a:buChar char="•"/>
              <a:defRPr sz="2133"/>
            </a:lvl7pPr>
            <a:lvl8pPr indent="-364046" lvl="7" marL="3657600" algn="l">
              <a:spcBef>
                <a:spcPts val="427"/>
              </a:spcBef>
              <a:spcAft>
                <a:spcPts val="0"/>
              </a:spcAft>
              <a:buClr>
                <a:schemeClr val="dk1"/>
              </a:buClr>
              <a:buSzPts val="2133"/>
              <a:buFont typeface="Times New Roman"/>
              <a:buChar char="•"/>
              <a:defRPr sz="2133"/>
            </a:lvl8pPr>
            <a:lvl9pPr indent="-364046" lvl="8" marL="4114800" algn="l">
              <a:spcBef>
                <a:spcPts val="427"/>
              </a:spcBef>
              <a:spcAft>
                <a:spcPts val="0"/>
              </a:spcAft>
              <a:buClr>
                <a:schemeClr val="dk1"/>
              </a:buClr>
              <a:buSzPts val="2133"/>
              <a:buFont typeface="Times New Roman"/>
              <a:buChar char="•"/>
              <a:defRPr sz="2133"/>
            </a:lvl9pPr>
          </a:lstStyle>
          <a:p/>
        </p:txBody>
      </p:sp>
      <p:sp>
        <p:nvSpPr>
          <p:cNvPr id="46" name="Google Shape;46;p7"/>
          <p:cNvSpPr txBox="1"/>
          <p:nvPr>
            <p:ph idx="10" type="dt"/>
          </p:nvPr>
        </p:nvSpPr>
        <p:spPr>
          <a:xfrm>
            <a:off x="3291417" y="29991845"/>
            <a:ext cx="9144000" cy="2195513"/>
          </a:xfrm>
          <a:prstGeom prst="rect">
            <a:avLst/>
          </a:prstGeom>
          <a:noFill/>
          <a:ln>
            <a:noFill/>
          </a:ln>
        </p:spPr>
        <p:txBody>
          <a:bodyPr anchorCtr="0" anchor="ctr" bIns="199925" lIns="399850" spcFirstLastPara="1" rIns="399850" wrap="square" tIns="199925">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7"/>
          <p:cNvSpPr txBox="1"/>
          <p:nvPr>
            <p:ph idx="11" type="ftr"/>
          </p:nvPr>
        </p:nvSpPr>
        <p:spPr>
          <a:xfrm>
            <a:off x="14996584" y="29991845"/>
            <a:ext cx="13900149" cy="2195513"/>
          </a:xfrm>
          <a:prstGeom prst="rect">
            <a:avLst/>
          </a:prstGeom>
          <a:noFill/>
          <a:ln>
            <a:noFill/>
          </a:ln>
        </p:spPr>
        <p:txBody>
          <a:bodyPr anchorCtr="0" anchor="ctr" bIns="199925" lIns="399850" spcFirstLastPara="1" rIns="399850" wrap="square" tIns="199925">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7"/>
          <p:cNvSpPr txBox="1"/>
          <p:nvPr>
            <p:ph idx="12" type="sldNum"/>
          </p:nvPr>
        </p:nvSpPr>
        <p:spPr>
          <a:xfrm>
            <a:off x="31455784" y="29991845"/>
            <a:ext cx="9144000" cy="2195513"/>
          </a:xfrm>
          <a:prstGeom prst="rect">
            <a:avLst/>
          </a:prstGeom>
          <a:noFill/>
          <a:ln>
            <a:noFill/>
          </a:ln>
        </p:spPr>
        <p:txBody>
          <a:bodyPr anchorCtr="0" anchor="ctr" bIns="199925" lIns="399850" spcFirstLastPara="1" rIns="399850" wrap="square" tIns="199925">
            <a:noAutofit/>
          </a:bodyPr>
          <a:lstStyle>
            <a:lvl1pPr indent="0" lvl="0"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1pPr>
            <a:lvl2pPr indent="0" lvl="1"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2pPr>
            <a:lvl3pPr indent="0" lvl="2"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3pPr>
            <a:lvl4pPr indent="0" lvl="3"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4pPr>
            <a:lvl5pPr indent="0" lvl="4"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5pPr>
            <a:lvl6pPr indent="0" lvl="5"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6pPr>
            <a:lvl7pPr indent="0" lvl="6"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7pPr>
            <a:lvl8pPr indent="0" lvl="7"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8pPr>
            <a:lvl9pPr indent="0" lvl="8"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3293533" y="2926557"/>
            <a:ext cx="37306251" cy="5486400"/>
          </a:xfrm>
          <a:prstGeom prst="rect">
            <a:avLst/>
          </a:prstGeom>
          <a:noFill/>
          <a:ln>
            <a:noFill/>
          </a:ln>
        </p:spPr>
        <p:txBody>
          <a:bodyPr anchorCtr="0" anchor="ctr" bIns="199925" lIns="399850" spcFirstLastPara="1" rIns="399850" wrap="square" tIns="199925">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51" name="Google Shape;51;p8"/>
          <p:cNvSpPr txBox="1"/>
          <p:nvPr>
            <p:ph idx="10" type="dt"/>
          </p:nvPr>
        </p:nvSpPr>
        <p:spPr>
          <a:xfrm>
            <a:off x="3291417" y="29991845"/>
            <a:ext cx="9144000" cy="2195513"/>
          </a:xfrm>
          <a:prstGeom prst="rect">
            <a:avLst/>
          </a:prstGeom>
          <a:noFill/>
          <a:ln>
            <a:noFill/>
          </a:ln>
        </p:spPr>
        <p:txBody>
          <a:bodyPr anchorCtr="0" anchor="ctr" bIns="199925" lIns="399850" spcFirstLastPara="1" rIns="399850" wrap="square" tIns="199925">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8"/>
          <p:cNvSpPr txBox="1"/>
          <p:nvPr>
            <p:ph idx="11" type="ftr"/>
          </p:nvPr>
        </p:nvSpPr>
        <p:spPr>
          <a:xfrm>
            <a:off x="14996584" y="29991845"/>
            <a:ext cx="13900149" cy="2195513"/>
          </a:xfrm>
          <a:prstGeom prst="rect">
            <a:avLst/>
          </a:prstGeom>
          <a:noFill/>
          <a:ln>
            <a:noFill/>
          </a:ln>
        </p:spPr>
        <p:txBody>
          <a:bodyPr anchorCtr="0" anchor="ctr" bIns="199925" lIns="399850" spcFirstLastPara="1" rIns="399850" wrap="square" tIns="199925">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8"/>
          <p:cNvSpPr txBox="1"/>
          <p:nvPr>
            <p:ph idx="12" type="sldNum"/>
          </p:nvPr>
        </p:nvSpPr>
        <p:spPr>
          <a:xfrm>
            <a:off x="31455784" y="29991845"/>
            <a:ext cx="9144000" cy="2195513"/>
          </a:xfrm>
          <a:prstGeom prst="rect">
            <a:avLst/>
          </a:prstGeom>
          <a:noFill/>
          <a:ln>
            <a:noFill/>
          </a:ln>
        </p:spPr>
        <p:txBody>
          <a:bodyPr anchorCtr="0" anchor="ctr" bIns="199925" lIns="399850" spcFirstLastPara="1" rIns="399850" wrap="square" tIns="199925">
            <a:noAutofit/>
          </a:bodyPr>
          <a:lstStyle>
            <a:lvl1pPr indent="0" lvl="0"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1pPr>
            <a:lvl2pPr indent="0" lvl="1"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2pPr>
            <a:lvl3pPr indent="0" lvl="2"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3pPr>
            <a:lvl4pPr indent="0" lvl="3"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4pPr>
            <a:lvl5pPr indent="0" lvl="4"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5pPr>
            <a:lvl6pPr indent="0" lvl="5"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6pPr>
            <a:lvl7pPr indent="0" lvl="6"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7pPr>
            <a:lvl8pPr indent="0" lvl="7"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8pPr>
            <a:lvl9pPr indent="0" lvl="8"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4" name="Shape 54"/>
        <p:cNvGrpSpPr/>
        <p:nvPr/>
      </p:nvGrpSpPr>
      <p:grpSpPr>
        <a:xfrm>
          <a:off x="0" y="0"/>
          <a:ext cx="0" cy="0"/>
          <a:chOff x="0" y="0"/>
          <a:chExt cx="0" cy="0"/>
        </a:xfrm>
      </p:grpSpPr>
      <p:sp>
        <p:nvSpPr>
          <p:cNvPr id="55" name="Google Shape;55;p9"/>
          <p:cNvSpPr txBox="1"/>
          <p:nvPr>
            <p:ph idx="10" type="dt"/>
          </p:nvPr>
        </p:nvSpPr>
        <p:spPr>
          <a:xfrm>
            <a:off x="3291417" y="29991845"/>
            <a:ext cx="9144000" cy="2195513"/>
          </a:xfrm>
          <a:prstGeom prst="rect">
            <a:avLst/>
          </a:prstGeom>
          <a:noFill/>
          <a:ln>
            <a:noFill/>
          </a:ln>
        </p:spPr>
        <p:txBody>
          <a:bodyPr anchorCtr="0" anchor="ctr" bIns="199925" lIns="399850" spcFirstLastPara="1" rIns="399850" wrap="square" tIns="199925">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9"/>
          <p:cNvSpPr txBox="1"/>
          <p:nvPr>
            <p:ph idx="11" type="ftr"/>
          </p:nvPr>
        </p:nvSpPr>
        <p:spPr>
          <a:xfrm>
            <a:off x="14996584" y="29991845"/>
            <a:ext cx="13900149" cy="2195513"/>
          </a:xfrm>
          <a:prstGeom prst="rect">
            <a:avLst/>
          </a:prstGeom>
          <a:noFill/>
          <a:ln>
            <a:noFill/>
          </a:ln>
        </p:spPr>
        <p:txBody>
          <a:bodyPr anchorCtr="0" anchor="ctr" bIns="199925" lIns="399850" spcFirstLastPara="1" rIns="399850" wrap="square" tIns="199925">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9"/>
          <p:cNvSpPr txBox="1"/>
          <p:nvPr>
            <p:ph idx="12" type="sldNum"/>
          </p:nvPr>
        </p:nvSpPr>
        <p:spPr>
          <a:xfrm>
            <a:off x="31455784" y="29991845"/>
            <a:ext cx="9144000" cy="2195513"/>
          </a:xfrm>
          <a:prstGeom prst="rect">
            <a:avLst/>
          </a:prstGeom>
          <a:noFill/>
          <a:ln>
            <a:noFill/>
          </a:ln>
        </p:spPr>
        <p:txBody>
          <a:bodyPr anchorCtr="0" anchor="ctr" bIns="199925" lIns="399850" spcFirstLastPara="1" rIns="399850" wrap="square" tIns="199925">
            <a:noAutofit/>
          </a:bodyPr>
          <a:lstStyle>
            <a:lvl1pPr indent="0" lvl="0"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1pPr>
            <a:lvl2pPr indent="0" lvl="1"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2pPr>
            <a:lvl3pPr indent="0" lvl="2"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3pPr>
            <a:lvl4pPr indent="0" lvl="3"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4pPr>
            <a:lvl5pPr indent="0" lvl="4"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5pPr>
            <a:lvl6pPr indent="0" lvl="5"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6pPr>
            <a:lvl7pPr indent="0" lvl="6"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7pPr>
            <a:lvl8pPr indent="0" lvl="7"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8pPr>
            <a:lvl9pPr indent="0" lvl="8"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10"/>
          <p:cNvSpPr txBox="1"/>
          <p:nvPr>
            <p:ph type="title"/>
          </p:nvPr>
        </p:nvSpPr>
        <p:spPr>
          <a:xfrm>
            <a:off x="2193927" y="1311284"/>
            <a:ext cx="14439900" cy="5576888"/>
          </a:xfrm>
          <a:prstGeom prst="rect">
            <a:avLst/>
          </a:prstGeom>
          <a:noFill/>
          <a:ln>
            <a:noFill/>
          </a:ln>
        </p:spPr>
        <p:txBody>
          <a:bodyPr anchorCtr="0" anchor="b" bIns="199925" lIns="399850" spcFirstLastPara="1" rIns="399850" wrap="square" tIns="199925">
            <a:noAutofit/>
          </a:bodyPr>
          <a:lstStyle>
            <a:lvl1pPr lvl="0" algn="l">
              <a:spcBef>
                <a:spcPts val="0"/>
              </a:spcBef>
              <a:spcAft>
                <a:spcPts val="0"/>
              </a:spcAft>
              <a:buSzPts val="1400"/>
              <a:buNone/>
              <a:defRPr b="1" sz="2667"/>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60" name="Google Shape;60;p10"/>
          <p:cNvSpPr txBox="1"/>
          <p:nvPr>
            <p:ph idx="1" type="body"/>
          </p:nvPr>
        </p:nvSpPr>
        <p:spPr>
          <a:xfrm>
            <a:off x="17160875" y="1311284"/>
            <a:ext cx="24536400" cy="28093988"/>
          </a:xfrm>
          <a:prstGeom prst="rect">
            <a:avLst/>
          </a:prstGeom>
          <a:noFill/>
          <a:ln>
            <a:noFill/>
          </a:ln>
        </p:spPr>
        <p:txBody>
          <a:bodyPr anchorCtr="0" anchor="t" bIns="199925" lIns="399850" spcFirstLastPara="1" rIns="399850" wrap="square" tIns="199925">
            <a:noAutofit/>
          </a:bodyPr>
          <a:lstStyle>
            <a:lvl1pPr indent="-499555" lvl="0" marL="457200" algn="l">
              <a:spcBef>
                <a:spcPts val="853"/>
              </a:spcBef>
              <a:spcAft>
                <a:spcPts val="0"/>
              </a:spcAft>
              <a:buClr>
                <a:schemeClr val="dk1"/>
              </a:buClr>
              <a:buSzPts val="4267"/>
              <a:buFont typeface="Times New Roman"/>
              <a:buChar char="•"/>
              <a:defRPr sz="4267"/>
            </a:lvl1pPr>
            <a:lvl2pPr indent="-465646" lvl="1" marL="914400" algn="l">
              <a:spcBef>
                <a:spcPts val="747"/>
              </a:spcBef>
              <a:spcAft>
                <a:spcPts val="0"/>
              </a:spcAft>
              <a:buClr>
                <a:schemeClr val="dk1"/>
              </a:buClr>
              <a:buSzPts val="3733"/>
              <a:buFont typeface="Times New Roman"/>
              <a:buChar char="–"/>
              <a:defRPr sz="3733"/>
            </a:lvl2pPr>
            <a:lvl3pPr indent="-431800" lvl="2" marL="1371600" algn="l">
              <a:spcBef>
                <a:spcPts val="640"/>
              </a:spcBef>
              <a:spcAft>
                <a:spcPts val="0"/>
              </a:spcAft>
              <a:buClr>
                <a:schemeClr val="dk1"/>
              </a:buClr>
              <a:buSzPts val="3200"/>
              <a:buFont typeface="Times New Roman"/>
              <a:buChar char="•"/>
              <a:defRPr sz="3200"/>
            </a:lvl3pPr>
            <a:lvl4pPr indent="-397955" lvl="3" marL="1828800" algn="l">
              <a:spcBef>
                <a:spcPts val="533"/>
              </a:spcBef>
              <a:spcAft>
                <a:spcPts val="0"/>
              </a:spcAft>
              <a:buClr>
                <a:schemeClr val="dk1"/>
              </a:buClr>
              <a:buSzPts val="2667"/>
              <a:buFont typeface="Times New Roman"/>
              <a:buChar char="–"/>
              <a:defRPr sz="2667"/>
            </a:lvl4pPr>
            <a:lvl5pPr indent="-397955" lvl="4" marL="2286000" algn="l">
              <a:spcBef>
                <a:spcPts val="533"/>
              </a:spcBef>
              <a:spcAft>
                <a:spcPts val="0"/>
              </a:spcAft>
              <a:buClr>
                <a:schemeClr val="dk1"/>
              </a:buClr>
              <a:buSzPts val="2667"/>
              <a:buFont typeface="Times New Roman"/>
              <a:buChar char="•"/>
              <a:defRPr sz="2667"/>
            </a:lvl5pPr>
            <a:lvl6pPr indent="-397955" lvl="5" marL="2743200" algn="l">
              <a:spcBef>
                <a:spcPts val="533"/>
              </a:spcBef>
              <a:spcAft>
                <a:spcPts val="0"/>
              </a:spcAft>
              <a:buClr>
                <a:schemeClr val="dk1"/>
              </a:buClr>
              <a:buSzPts val="2667"/>
              <a:buFont typeface="Times New Roman"/>
              <a:buChar char="•"/>
              <a:defRPr sz="2667"/>
            </a:lvl6pPr>
            <a:lvl7pPr indent="-397955" lvl="6" marL="3200400" algn="l">
              <a:spcBef>
                <a:spcPts val="533"/>
              </a:spcBef>
              <a:spcAft>
                <a:spcPts val="0"/>
              </a:spcAft>
              <a:buClr>
                <a:schemeClr val="dk1"/>
              </a:buClr>
              <a:buSzPts val="2667"/>
              <a:buFont typeface="Times New Roman"/>
              <a:buChar char="•"/>
              <a:defRPr sz="2667"/>
            </a:lvl7pPr>
            <a:lvl8pPr indent="-397954" lvl="7" marL="3657600" algn="l">
              <a:spcBef>
                <a:spcPts val="533"/>
              </a:spcBef>
              <a:spcAft>
                <a:spcPts val="0"/>
              </a:spcAft>
              <a:buClr>
                <a:schemeClr val="dk1"/>
              </a:buClr>
              <a:buSzPts val="2667"/>
              <a:buFont typeface="Times New Roman"/>
              <a:buChar char="•"/>
              <a:defRPr sz="2667"/>
            </a:lvl8pPr>
            <a:lvl9pPr indent="-397954" lvl="8" marL="4114800" algn="l">
              <a:spcBef>
                <a:spcPts val="533"/>
              </a:spcBef>
              <a:spcAft>
                <a:spcPts val="0"/>
              </a:spcAft>
              <a:buClr>
                <a:schemeClr val="dk1"/>
              </a:buClr>
              <a:buSzPts val="2667"/>
              <a:buFont typeface="Times New Roman"/>
              <a:buChar char="•"/>
              <a:defRPr sz="2667"/>
            </a:lvl9pPr>
          </a:lstStyle>
          <a:p/>
        </p:txBody>
      </p:sp>
      <p:sp>
        <p:nvSpPr>
          <p:cNvPr id="61" name="Google Shape;61;p10"/>
          <p:cNvSpPr txBox="1"/>
          <p:nvPr>
            <p:ph idx="2" type="body"/>
          </p:nvPr>
        </p:nvSpPr>
        <p:spPr>
          <a:xfrm>
            <a:off x="2193927" y="6888164"/>
            <a:ext cx="14439900" cy="22517100"/>
          </a:xfrm>
          <a:prstGeom prst="rect">
            <a:avLst/>
          </a:prstGeom>
          <a:noFill/>
          <a:ln>
            <a:noFill/>
          </a:ln>
        </p:spPr>
        <p:txBody>
          <a:bodyPr anchorCtr="0" anchor="t" bIns="199925" lIns="399850" spcFirstLastPara="1" rIns="399850" wrap="square" tIns="199925">
            <a:noAutofit/>
          </a:bodyPr>
          <a:lstStyle>
            <a:lvl1pPr indent="-228600" lvl="0" marL="457200" algn="l">
              <a:spcBef>
                <a:spcPts val="373"/>
              </a:spcBef>
              <a:spcAft>
                <a:spcPts val="0"/>
              </a:spcAft>
              <a:buClr>
                <a:schemeClr val="dk1"/>
              </a:buClr>
              <a:buSzPts val="1867"/>
              <a:buFont typeface="Times New Roman"/>
              <a:buNone/>
              <a:defRPr sz="1867"/>
            </a:lvl1pPr>
            <a:lvl2pPr indent="-228600" lvl="1" marL="914400" algn="l">
              <a:spcBef>
                <a:spcPts val="320"/>
              </a:spcBef>
              <a:spcAft>
                <a:spcPts val="0"/>
              </a:spcAft>
              <a:buClr>
                <a:schemeClr val="dk1"/>
              </a:buClr>
              <a:buSzPts val="1600"/>
              <a:buFont typeface="Times New Roman"/>
              <a:buNone/>
              <a:defRPr sz="1600"/>
            </a:lvl2pPr>
            <a:lvl3pPr indent="-228600" lvl="2" marL="1371600" algn="l">
              <a:spcBef>
                <a:spcPts val="267"/>
              </a:spcBef>
              <a:spcAft>
                <a:spcPts val="0"/>
              </a:spcAft>
              <a:buClr>
                <a:schemeClr val="dk1"/>
              </a:buClr>
              <a:buSzPts val="1333"/>
              <a:buFont typeface="Times New Roman"/>
              <a:buNone/>
              <a:defRPr sz="1333"/>
            </a:lvl3pPr>
            <a:lvl4pPr indent="-228600" lvl="3" marL="1828800" algn="l">
              <a:spcBef>
                <a:spcPts val="240"/>
              </a:spcBef>
              <a:spcAft>
                <a:spcPts val="0"/>
              </a:spcAft>
              <a:buClr>
                <a:schemeClr val="dk1"/>
              </a:buClr>
              <a:buSzPts val="1200"/>
              <a:buFont typeface="Times New Roman"/>
              <a:buNone/>
              <a:defRPr sz="1200"/>
            </a:lvl4pPr>
            <a:lvl5pPr indent="-228600" lvl="4" marL="2286000" algn="l">
              <a:spcBef>
                <a:spcPts val="240"/>
              </a:spcBef>
              <a:spcAft>
                <a:spcPts val="0"/>
              </a:spcAft>
              <a:buClr>
                <a:schemeClr val="dk1"/>
              </a:buClr>
              <a:buSzPts val="1200"/>
              <a:buFont typeface="Times New Roman"/>
              <a:buNone/>
              <a:defRPr sz="1200"/>
            </a:lvl5pPr>
            <a:lvl6pPr indent="-228600" lvl="5" marL="2743200" algn="l">
              <a:spcBef>
                <a:spcPts val="240"/>
              </a:spcBef>
              <a:spcAft>
                <a:spcPts val="0"/>
              </a:spcAft>
              <a:buClr>
                <a:schemeClr val="dk1"/>
              </a:buClr>
              <a:buSzPts val="1200"/>
              <a:buFont typeface="Times New Roman"/>
              <a:buNone/>
              <a:defRPr sz="1200"/>
            </a:lvl6pPr>
            <a:lvl7pPr indent="-228600" lvl="6" marL="3200400" algn="l">
              <a:spcBef>
                <a:spcPts val="240"/>
              </a:spcBef>
              <a:spcAft>
                <a:spcPts val="0"/>
              </a:spcAft>
              <a:buClr>
                <a:schemeClr val="dk1"/>
              </a:buClr>
              <a:buSzPts val="1200"/>
              <a:buFont typeface="Times New Roman"/>
              <a:buNone/>
              <a:defRPr sz="1200"/>
            </a:lvl7pPr>
            <a:lvl8pPr indent="-228600" lvl="7" marL="3657600" algn="l">
              <a:spcBef>
                <a:spcPts val="240"/>
              </a:spcBef>
              <a:spcAft>
                <a:spcPts val="0"/>
              </a:spcAft>
              <a:buClr>
                <a:schemeClr val="dk1"/>
              </a:buClr>
              <a:buSzPts val="1200"/>
              <a:buFont typeface="Times New Roman"/>
              <a:buNone/>
              <a:defRPr sz="1200"/>
            </a:lvl8pPr>
            <a:lvl9pPr indent="-228600" lvl="8" marL="4114800" algn="l">
              <a:spcBef>
                <a:spcPts val="240"/>
              </a:spcBef>
              <a:spcAft>
                <a:spcPts val="0"/>
              </a:spcAft>
              <a:buClr>
                <a:schemeClr val="dk1"/>
              </a:buClr>
              <a:buSzPts val="1200"/>
              <a:buFont typeface="Times New Roman"/>
              <a:buNone/>
              <a:defRPr sz="1200"/>
            </a:lvl9pPr>
          </a:lstStyle>
          <a:p/>
        </p:txBody>
      </p:sp>
      <p:sp>
        <p:nvSpPr>
          <p:cNvPr id="62" name="Google Shape;62;p10"/>
          <p:cNvSpPr txBox="1"/>
          <p:nvPr>
            <p:ph idx="10" type="dt"/>
          </p:nvPr>
        </p:nvSpPr>
        <p:spPr>
          <a:xfrm>
            <a:off x="3291417" y="29991845"/>
            <a:ext cx="9144000" cy="2195513"/>
          </a:xfrm>
          <a:prstGeom prst="rect">
            <a:avLst/>
          </a:prstGeom>
          <a:noFill/>
          <a:ln>
            <a:noFill/>
          </a:ln>
        </p:spPr>
        <p:txBody>
          <a:bodyPr anchorCtr="0" anchor="ctr" bIns="199925" lIns="399850" spcFirstLastPara="1" rIns="399850" wrap="square" tIns="199925">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10"/>
          <p:cNvSpPr txBox="1"/>
          <p:nvPr>
            <p:ph idx="11" type="ftr"/>
          </p:nvPr>
        </p:nvSpPr>
        <p:spPr>
          <a:xfrm>
            <a:off x="14996584" y="29991845"/>
            <a:ext cx="13900149" cy="2195513"/>
          </a:xfrm>
          <a:prstGeom prst="rect">
            <a:avLst/>
          </a:prstGeom>
          <a:noFill/>
          <a:ln>
            <a:noFill/>
          </a:ln>
        </p:spPr>
        <p:txBody>
          <a:bodyPr anchorCtr="0" anchor="ctr" bIns="199925" lIns="399850" spcFirstLastPara="1" rIns="399850" wrap="square" tIns="199925">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10"/>
          <p:cNvSpPr txBox="1"/>
          <p:nvPr>
            <p:ph idx="12" type="sldNum"/>
          </p:nvPr>
        </p:nvSpPr>
        <p:spPr>
          <a:xfrm>
            <a:off x="31455784" y="29991845"/>
            <a:ext cx="9144000" cy="2195513"/>
          </a:xfrm>
          <a:prstGeom prst="rect">
            <a:avLst/>
          </a:prstGeom>
          <a:noFill/>
          <a:ln>
            <a:noFill/>
          </a:ln>
        </p:spPr>
        <p:txBody>
          <a:bodyPr anchorCtr="0" anchor="ctr" bIns="199925" lIns="399850" spcFirstLastPara="1" rIns="399850" wrap="square" tIns="199925">
            <a:noAutofit/>
          </a:bodyPr>
          <a:lstStyle>
            <a:lvl1pPr indent="0" lvl="0"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1pPr>
            <a:lvl2pPr indent="0" lvl="1"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2pPr>
            <a:lvl3pPr indent="0" lvl="2"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3pPr>
            <a:lvl4pPr indent="0" lvl="3"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4pPr>
            <a:lvl5pPr indent="0" lvl="4"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5pPr>
            <a:lvl6pPr indent="0" lvl="5"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6pPr>
            <a:lvl7pPr indent="0" lvl="6"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7pPr>
            <a:lvl8pPr indent="0" lvl="7"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8pPr>
            <a:lvl9pPr indent="0" lvl="8"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5" name="Shape 65"/>
        <p:cNvGrpSpPr/>
        <p:nvPr/>
      </p:nvGrpSpPr>
      <p:grpSpPr>
        <a:xfrm>
          <a:off x="0" y="0"/>
          <a:ext cx="0" cy="0"/>
          <a:chOff x="0" y="0"/>
          <a:chExt cx="0" cy="0"/>
        </a:xfrm>
      </p:grpSpPr>
      <p:sp>
        <p:nvSpPr>
          <p:cNvPr id="66" name="Google Shape;66;p11"/>
          <p:cNvSpPr txBox="1"/>
          <p:nvPr>
            <p:ph type="title"/>
          </p:nvPr>
        </p:nvSpPr>
        <p:spPr>
          <a:xfrm>
            <a:off x="8602664" y="23042572"/>
            <a:ext cx="26335037" cy="2720975"/>
          </a:xfrm>
          <a:prstGeom prst="rect">
            <a:avLst/>
          </a:prstGeom>
          <a:noFill/>
          <a:ln>
            <a:noFill/>
          </a:ln>
        </p:spPr>
        <p:txBody>
          <a:bodyPr anchorCtr="0" anchor="b" bIns="199925" lIns="399850" spcFirstLastPara="1" rIns="399850" wrap="square" tIns="199925">
            <a:noAutofit/>
          </a:bodyPr>
          <a:lstStyle>
            <a:lvl1pPr lvl="0" algn="l">
              <a:spcBef>
                <a:spcPts val="0"/>
              </a:spcBef>
              <a:spcAft>
                <a:spcPts val="0"/>
              </a:spcAft>
              <a:buSzPts val="1400"/>
              <a:buNone/>
              <a:defRPr b="1" sz="2667"/>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67" name="Google Shape;67;p11"/>
          <p:cNvSpPr/>
          <p:nvPr>
            <p:ph idx="2" type="pic"/>
          </p:nvPr>
        </p:nvSpPr>
        <p:spPr>
          <a:xfrm>
            <a:off x="8602664" y="2941646"/>
            <a:ext cx="26335037" cy="19750088"/>
          </a:xfrm>
          <a:prstGeom prst="rect">
            <a:avLst/>
          </a:prstGeom>
          <a:noFill/>
          <a:ln>
            <a:noFill/>
          </a:ln>
        </p:spPr>
      </p:sp>
      <p:sp>
        <p:nvSpPr>
          <p:cNvPr id="68" name="Google Shape;68;p11"/>
          <p:cNvSpPr txBox="1"/>
          <p:nvPr>
            <p:ph idx="1" type="body"/>
          </p:nvPr>
        </p:nvSpPr>
        <p:spPr>
          <a:xfrm>
            <a:off x="8602664" y="25763546"/>
            <a:ext cx="26335037" cy="3862388"/>
          </a:xfrm>
          <a:prstGeom prst="rect">
            <a:avLst/>
          </a:prstGeom>
          <a:noFill/>
          <a:ln>
            <a:noFill/>
          </a:ln>
        </p:spPr>
        <p:txBody>
          <a:bodyPr anchorCtr="0" anchor="t" bIns="199925" lIns="399850" spcFirstLastPara="1" rIns="399850" wrap="square" tIns="199925">
            <a:noAutofit/>
          </a:bodyPr>
          <a:lstStyle>
            <a:lvl1pPr indent="-228600" lvl="0" marL="457200" algn="l">
              <a:spcBef>
                <a:spcPts val="373"/>
              </a:spcBef>
              <a:spcAft>
                <a:spcPts val="0"/>
              </a:spcAft>
              <a:buClr>
                <a:schemeClr val="dk1"/>
              </a:buClr>
              <a:buSzPts val="1867"/>
              <a:buFont typeface="Times New Roman"/>
              <a:buNone/>
              <a:defRPr sz="1867"/>
            </a:lvl1pPr>
            <a:lvl2pPr indent="-228600" lvl="1" marL="914400" algn="l">
              <a:spcBef>
                <a:spcPts val="320"/>
              </a:spcBef>
              <a:spcAft>
                <a:spcPts val="0"/>
              </a:spcAft>
              <a:buClr>
                <a:schemeClr val="dk1"/>
              </a:buClr>
              <a:buSzPts val="1600"/>
              <a:buFont typeface="Times New Roman"/>
              <a:buNone/>
              <a:defRPr sz="1600"/>
            </a:lvl2pPr>
            <a:lvl3pPr indent="-228600" lvl="2" marL="1371600" algn="l">
              <a:spcBef>
                <a:spcPts val="267"/>
              </a:spcBef>
              <a:spcAft>
                <a:spcPts val="0"/>
              </a:spcAft>
              <a:buClr>
                <a:schemeClr val="dk1"/>
              </a:buClr>
              <a:buSzPts val="1333"/>
              <a:buFont typeface="Times New Roman"/>
              <a:buNone/>
              <a:defRPr sz="1333"/>
            </a:lvl3pPr>
            <a:lvl4pPr indent="-228600" lvl="3" marL="1828800" algn="l">
              <a:spcBef>
                <a:spcPts val="240"/>
              </a:spcBef>
              <a:spcAft>
                <a:spcPts val="0"/>
              </a:spcAft>
              <a:buClr>
                <a:schemeClr val="dk1"/>
              </a:buClr>
              <a:buSzPts val="1200"/>
              <a:buFont typeface="Times New Roman"/>
              <a:buNone/>
              <a:defRPr sz="1200"/>
            </a:lvl4pPr>
            <a:lvl5pPr indent="-228600" lvl="4" marL="2286000" algn="l">
              <a:spcBef>
                <a:spcPts val="240"/>
              </a:spcBef>
              <a:spcAft>
                <a:spcPts val="0"/>
              </a:spcAft>
              <a:buClr>
                <a:schemeClr val="dk1"/>
              </a:buClr>
              <a:buSzPts val="1200"/>
              <a:buFont typeface="Times New Roman"/>
              <a:buNone/>
              <a:defRPr sz="1200"/>
            </a:lvl5pPr>
            <a:lvl6pPr indent="-228600" lvl="5" marL="2743200" algn="l">
              <a:spcBef>
                <a:spcPts val="240"/>
              </a:spcBef>
              <a:spcAft>
                <a:spcPts val="0"/>
              </a:spcAft>
              <a:buClr>
                <a:schemeClr val="dk1"/>
              </a:buClr>
              <a:buSzPts val="1200"/>
              <a:buFont typeface="Times New Roman"/>
              <a:buNone/>
              <a:defRPr sz="1200"/>
            </a:lvl6pPr>
            <a:lvl7pPr indent="-228600" lvl="6" marL="3200400" algn="l">
              <a:spcBef>
                <a:spcPts val="240"/>
              </a:spcBef>
              <a:spcAft>
                <a:spcPts val="0"/>
              </a:spcAft>
              <a:buClr>
                <a:schemeClr val="dk1"/>
              </a:buClr>
              <a:buSzPts val="1200"/>
              <a:buFont typeface="Times New Roman"/>
              <a:buNone/>
              <a:defRPr sz="1200"/>
            </a:lvl7pPr>
            <a:lvl8pPr indent="-228600" lvl="7" marL="3657600" algn="l">
              <a:spcBef>
                <a:spcPts val="240"/>
              </a:spcBef>
              <a:spcAft>
                <a:spcPts val="0"/>
              </a:spcAft>
              <a:buClr>
                <a:schemeClr val="dk1"/>
              </a:buClr>
              <a:buSzPts val="1200"/>
              <a:buFont typeface="Times New Roman"/>
              <a:buNone/>
              <a:defRPr sz="1200"/>
            </a:lvl8pPr>
            <a:lvl9pPr indent="-228600" lvl="8" marL="4114800" algn="l">
              <a:spcBef>
                <a:spcPts val="240"/>
              </a:spcBef>
              <a:spcAft>
                <a:spcPts val="0"/>
              </a:spcAft>
              <a:buClr>
                <a:schemeClr val="dk1"/>
              </a:buClr>
              <a:buSzPts val="1200"/>
              <a:buFont typeface="Times New Roman"/>
              <a:buNone/>
              <a:defRPr sz="1200"/>
            </a:lvl9pPr>
          </a:lstStyle>
          <a:p/>
        </p:txBody>
      </p:sp>
      <p:sp>
        <p:nvSpPr>
          <p:cNvPr id="69" name="Google Shape;69;p11"/>
          <p:cNvSpPr txBox="1"/>
          <p:nvPr>
            <p:ph idx="10" type="dt"/>
          </p:nvPr>
        </p:nvSpPr>
        <p:spPr>
          <a:xfrm>
            <a:off x="3291417" y="29991845"/>
            <a:ext cx="9144000" cy="2195513"/>
          </a:xfrm>
          <a:prstGeom prst="rect">
            <a:avLst/>
          </a:prstGeom>
          <a:noFill/>
          <a:ln>
            <a:noFill/>
          </a:ln>
        </p:spPr>
        <p:txBody>
          <a:bodyPr anchorCtr="0" anchor="ctr" bIns="199925" lIns="399850" spcFirstLastPara="1" rIns="399850" wrap="square" tIns="199925">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11"/>
          <p:cNvSpPr txBox="1"/>
          <p:nvPr>
            <p:ph idx="11" type="ftr"/>
          </p:nvPr>
        </p:nvSpPr>
        <p:spPr>
          <a:xfrm>
            <a:off x="14996584" y="29991845"/>
            <a:ext cx="13900149" cy="2195513"/>
          </a:xfrm>
          <a:prstGeom prst="rect">
            <a:avLst/>
          </a:prstGeom>
          <a:noFill/>
          <a:ln>
            <a:noFill/>
          </a:ln>
        </p:spPr>
        <p:txBody>
          <a:bodyPr anchorCtr="0" anchor="ctr" bIns="199925" lIns="399850" spcFirstLastPara="1" rIns="399850" wrap="square" tIns="199925">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11"/>
          <p:cNvSpPr txBox="1"/>
          <p:nvPr>
            <p:ph idx="12" type="sldNum"/>
          </p:nvPr>
        </p:nvSpPr>
        <p:spPr>
          <a:xfrm>
            <a:off x="31455784" y="29991845"/>
            <a:ext cx="9144000" cy="2195513"/>
          </a:xfrm>
          <a:prstGeom prst="rect">
            <a:avLst/>
          </a:prstGeom>
          <a:noFill/>
          <a:ln>
            <a:noFill/>
          </a:ln>
        </p:spPr>
        <p:txBody>
          <a:bodyPr anchorCtr="0" anchor="ctr" bIns="199925" lIns="399850" spcFirstLastPara="1" rIns="399850" wrap="square" tIns="199925">
            <a:noAutofit/>
          </a:bodyPr>
          <a:lstStyle>
            <a:lvl1pPr indent="0" lvl="0"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1pPr>
            <a:lvl2pPr indent="0" lvl="1"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2pPr>
            <a:lvl3pPr indent="0" lvl="2"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3pPr>
            <a:lvl4pPr indent="0" lvl="3"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4pPr>
            <a:lvl5pPr indent="0" lvl="4"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5pPr>
            <a:lvl6pPr indent="0" lvl="5"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6pPr>
            <a:lvl7pPr indent="0" lvl="6"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7pPr>
            <a:lvl8pPr indent="0" lvl="7"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8pPr>
            <a:lvl9pPr indent="0" lvl="8" marL="0" marR="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
          <p:cNvSpPr txBox="1"/>
          <p:nvPr>
            <p:ph idx="10" type="dt"/>
          </p:nvPr>
        </p:nvSpPr>
        <p:spPr>
          <a:xfrm>
            <a:off x="3291417" y="29991845"/>
            <a:ext cx="9144000" cy="2195513"/>
          </a:xfrm>
          <a:prstGeom prst="rect">
            <a:avLst/>
          </a:prstGeom>
          <a:noFill/>
          <a:ln>
            <a:noFill/>
          </a:ln>
        </p:spPr>
        <p:txBody>
          <a:bodyPr anchorCtr="0" anchor="ctr" bIns="199925" lIns="399850" spcFirstLastPara="1" rIns="399850" wrap="square" tIns="199925">
            <a:noAutofit/>
          </a:bodyPr>
          <a:lstStyle>
            <a:lvl1pPr lvl="0" marR="0" rtl="0" algn="l">
              <a:spcBef>
                <a:spcPts val="0"/>
              </a:spcBef>
              <a:spcAft>
                <a:spcPts val="0"/>
              </a:spcAft>
              <a:buSzPts val="1400"/>
              <a:buNone/>
              <a:defRPr b="0" i="0" sz="8133" u="none" cap="none" strike="noStrike">
                <a:solidFill>
                  <a:schemeClr val="dk1"/>
                </a:solidFill>
                <a:latin typeface="Times New Roman"/>
                <a:ea typeface="Times New Roman"/>
                <a:cs typeface="Times New Roman"/>
                <a:sym typeface="Times New Roman"/>
              </a:defRPr>
            </a:lvl1pPr>
            <a:lvl2pPr lvl="1" marR="0" rtl="0" algn="l">
              <a:spcBef>
                <a:spcPts val="0"/>
              </a:spcBef>
              <a:spcAft>
                <a:spcPts val="0"/>
              </a:spcAft>
              <a:buSzPts val="1400"/>
              <a:buNone/>
              <a:defRPr b="0" i="0" sz="1120" u="none" cap="none" strike="noStrike">
                <a:solidFill>
                  <a:schemeClr val="dk1"/>
                </a:solidFill>
                <a:latin typeface="Times New Roman"/>
                <a:ea typeface="Times New Roman"/>
                <a:cs typeface="Times New Roman"/>
                <a:sym typeface="Times New Roman"/>
              </a:defRPr>
            </a:lvl2pPr>
            <a:lvl3pPr lvl="2" marR="0" rtl="0" algn="l">
              <a:spcBef>
                <a:spcPts val="0"/>
              </a:spcBef>
              <a:spcAft>
                <a:spcPts val="0"/>
              </a:spcAft>
              <a:buSzPts val="1400"/>
              <a:buNone/>
              <a:defRPr b="0" i="0" sz="1120" u="none" cap="none" strike="noStrike">
                <a:solidFill>
                  <a:schemeClr val="dk1"/>
                </a:solidFill>
                <a:latin typeface="Times New Roman"/>
                <a:ea typeface="Times New Roman"/>
                <a:cs typeface="Times New Roman"/>
                <a:sym typeface="Times New Roman"/>
              </a:defRPr>
            </a:lvl3pPr>
            <a:lvl4pPr lvl="3" marR="0" rtl="0" algn="l">
              <a:spcBef>
                <a:spcPts val="0"/>
              </a:spcBef>
              <a:spcAft>
                <a:spcPts val="0"/>
              </a:spcAft>
              <a:buSzPts val="1400"/>
              <a:buNone/>
              <a:defRPr b="0" i="0" sz="1120" u="none" cap="none" strike="noStrike">
                <a:solidFill>
                  <a:schemeClr val="dk1"/>
                </a:solidFill>
                <a:latin typeface="Times New Roman"/>
                <a:ea typeface="Times New Roman"/>
                <a:cs typeface="Times New Roman"/>
                <a:sym typeface="Times New Roman"/>
              </a:defRPr>
            </a:lvl4pPr>
            <a:lvl5pPr lvl="4" marR="0" rtl="0" algn="l">
              <a:spcBef>
                <a:spcPts val="0"/>
              </a:spcBef>
              <a:spcAft>
                <a:spcPts val="0"/>
              </a:spcAft>
              <a:buSzPts val="1400"/>
              <a:buNone/>
              <a:defRPr b="0" i="0" sz="1120" u="none" cap="none" strike="noStrike">
                <a:solidFill>
                  <a:schemeClr val="dk1"/>
                </a:solidFill>
                <a:latin typeface="Times New Roman"/>
                <a:ea typeface="Times New Roman"/>
                <a:cs typeface="Times New Roman"/>
                <a:sym typeface="Times New Roman"/>
              </a:defRPr>
            </a:lvl5pPr>
            <a:lvl6pPr lvl="5" marR="0" rtl="0" algn="l">
              <a:spcBef>
                <a:spcPts val="0"/>
              </a:spcBef>
              <a:spcAft>
                <a:spcPts val="0"/>
              </a:spcAft>
              <a:buSzPts val="1400"/>
              <a:buNone/>
              <a:defRPr b="0" i="0" sz="1120" u="none" cap="none" strike="noStrike">
                <a:solidFill>
                  <a:schemeClr val="dk1"/>
                </a:solidFill>
                <a:latin typeface="Times New Roman"/>
                <a:ea typeface="Times New Roman"/>
                <a:cs typeface="Times New Roman"/>
                <a:sym typeface="Times New Roman"/>
              </a:defRPr>
            </a:lvl6pPr>
            <a:lvl7pPr lvl="6" marR="0" rtl="0" algn="l">
              <a:spcBef>
                <a:spcPts val="0"/>
              </a:spcBef>
              <a:spcAft>
                <a:spcPts val="0"/>
              </a:spcAft>
              <a:buSzPts val="1400"/>
              <a:buNone/>
              <a:defRPr b="0" i="0" sz="1120" u="none" cap="none" strike="noStrike">
                <a:solidFill>
                  <a:schemeClr val="dk1"/>
                </a:solidFill>
                <a:latin typeface="Times New Roman"/>
                <a:ea typeface="Times New Roman"/>
                <a:cs typeface="Times New Roman"/>
                <a:sym typeface="Times New Roman"/>
              </a:defRPr>
            </a:lvl7pPr>
            <a:lvl8pPr lvl="7" marR="0" rtl="0" algn="l">
              <a:spcBef>
                <a:spcPts val="0"/>
              </a:spcBef>
              <a:spcAft>
                <a:spcPts val="0"/>
              </a:spcAft>
              <a:buSzPts val="1400"/>
              <a:buNone/>
              <a:defRPr b="0" i="0" sz="1120" u="none" cap="none" strike="noStrike">
                <a:solidFill>
                  <a:schemeClr val="dk1"/>
                </a:solidFill>
                <a:latin typeface="Times New Roman"/>
                <a:ea typeface="Times New Roman"/>
                <a:cs typeface="Times New Roman"/>
                <a:sym typeface="Times New Roman"/>
              </a:defRPr>
            </a:lvl8pPr>
            <a:lvl9pPr lvl="8" marR="0" rtl="0" algn="l">
              <a:spcBef>
                <a:spcPts val="0"/>
              </a:spcBef>
              <a:spcAft>
                <a:spcPts val="0"/>
              </a:spcAft>
              <a:buSzPts val="1400"/>
              <a:buNone/>
              <a:defRPr b="0" i="0" sz="1120" u="none" cap="none" strike="noStrike">
                <a:solidFill>
                  <a:schemeClr val="dk1"/>
                </a:solidFill>
                <a:latin typeface="Times New Roman"/>
                <a:ea typeface="Times New Roman"/>
                <a:cs typeface="Times New Roman"/>
                <a:sym typeface="Times New Roman"/>
              </a:defRPr>
            </a:lvl9pPr>
          </a:lstStyle>
          <a:p/>
        </p:txBody>
      </p:sp>
      <p:sp>
        <p:nvSpPr>
          <p:cNvPr id="11" name="Google Shape;11;p2"/>
          <p:cNvSpPr txBox="1"/>
          <p:nvPr>
            <p:ph idx="11" type="ftr"/>
          </p:nvPr>
        </p:nvSpPr>
        <p:spPr>
          <a:xfrm>
            <a:off x="14996584" y="29991845"/>
            <a:ext cx="13900149" cy="2195513"/>
          </a:xfrm>
          <a:prstGeom prst="rect">
            <a:avLst/>
          </a:prstGeom>
          <a:noFill/>
          <a:ln>
            <a:noFill/>
          </a:ln>
        </p:spPr>
        <p:txBody>
          <a:bodyPr anchorCtr="0" anchor="ctr" bIns="199925" lIns="399850" spcFirstLastPara="1" rIns="399850" wrap="square" tIns="199925">
            <a:noAutofit/>
          </a:bodyPr>
          <a:lstStyle>
            <a:lvl1pPr lvl="0" marR="0" rtl="0" algn="ctr">
              <a:spcBef>
                <a:spcPts val="0"/>
              </a:spcBef>
              <a:spcAft>
                <a:spcPts val="0"/>
              </a:spcAft>
              <a:buSzPts val="1400"/>
              <a:buNone/>
              <a:defRPr b="0" i="0" sz="8133" u="none" cap="none" strike="noStrike">
                <a:solidFill>
                  <a:schemeClr val="dk1"/>
                </a:solidFill>
                <a:latin typeface="Times New Roman"/>
                <a:ea typeface="Times New Roman"/>
                <a:cs typeface="Times New Roman"/>
                <a:sym typeface="Times New Roman"/>
              </a:defRPr>
            </a:lvl1pPr>
            <a:lvl2pPr lvl="1" marR="0" rtl="0" algn="l">
              <a:spcBef>
                <a:spcPts val="0"/>
              </a:spcBef>
              <a:spcAft>
                <a:spcPts val="0"/>
              </a:spcAft>
              <a:buSzPts val="1400"/>
              <a:buNone/>
              <a:defRPr b="0" i="0" sz="1120" u="none" cap="none" strike="noStrike">
                <a:solidFill>
                  <a:schemeClr val="dk1"/>
                </a:solidFill>
                <a:latin typeface="Times New Roman"/>
                <a:ea typeface="Times New Roman"/>
                <a:cs typeface="Times New Roman"/>
                <a:sym typeface="Times New Roman"/>
              </a:defRPr>
            </a:lvl2pPr>
            <a:lvl3pPr lvl="2" marR="0" rtl="0" algn="l">
              <a:spcBef>
                <a:spcPts val="0"/>
              </a:spcBef>
              <a:spcAft>
                <a:spcPts val="0"/>
              </a:spcAft>
              <a:buSzPts val="1400"/>
              <a:buNone/>
              <a:defRPr b="0" i="0" sz="1120" u="none" cap="none" strike="noStrike">
                <a:solidFill>
                  <a:schemeClr val="dk1"/>
                </a:solidFill>
                <a:latin typeface="Times New Roman"/>
                <a:ea typeface="Times New Roman"/>
                <a:cs typeface="Times New Roman"/>
                <a:sym typeface="Times New Roman"/>
              </a:defRPr>
            </a:lvl3pPr>
            <a:lvl4pPr lvl="3" marR="0" rtl="0" algn="l">
              <a:spcBef>
                <a:spcPts val="0"/>
              </a:spcBef>
              <a:spcAft>
                <a:spcPts val="0"/>
              </a:spcAft>
              <a:buSzPts val="1400"/>
              <a:buNone/>
              <a:defRPr b="0" i="0" sz="1120" u="none" cap="none" strike="noStrike">
                <a:solidFill>
                  <a:schemeClr val="dk1"/>
                </a:solidFill>
                <a:latin typeface="Times New Roman"/>
                <a:ea typeface="Times New Roman"/>
                <a:cs typeface="Times New Roman"/>
                <a:sym typeface="Times New Roman"/>
              </a:defRPr>
            </a:lvl4pPr>
            <a:lvl5pPr lvl="4" marR="0" rtl="0" algn="l">
              <a:spcBef>
                <a:spcPts val="0"/>
              </a:spcBef>
              <a:spcAft>
                <a:spcPts val="0"/>
              </a:spcAft>
              <a:buSzPts val="1400"/>
              <a:buNone/>
              <a:defRPr b="0" i="0" sz="1120" u="none" cap="none" strike="noStrike">
                <a:solidFill>
                  <a:schemeClr val="dk1"/>
                </a:solidFill>
                <a:latin typeface="Times New Roman"/>
                <a:ea typeface="Times New Roman"/>
                <a:cs typeface="Times New Roman"/>
                <a:sym typeface="Times New Roman"/>
              </a:defRPr>
            </a:lvl5pPr>
            <a:lvl6pPr lvl="5" marR="0" rtl="0" algn="l">
              <a:spcBef>
                <a:spcPts val="0"/>
              </a:spcBef>
              <a:spcAft>
                <a:spcPts val="0"/>
              </a:spcAft>
              <a:buSzPts val="1400"/>
              <a:buNone/>
              <a:defRPr b="0" i="0" sz="1120" u="none" cap="none" strike="noStrike">
                <a:solidFill>
                  <a:schemeClr val="dk1"/>
                </a:solidFill>
                <a:latin typeface="Times New Roman"/>
                <a:ea typeface="Times New Roman"/>
                <a:cs typeface="Times New Roman"/>
                <a:sym typeface="Times New Roman"/>
              </a:defRPr>
            </a:lvl6pPr>
            <a:lvl7pPr lvl="6" marR="0" rtl="0" algn="l">
              <a:spcBef>
                <a:spcPts val="0"/>
              </a:spcBef>
              <a:spcAft>
                <a:spcPts val="0"/>
              </a:spcAft>
              <a:buSzPts val="1400"/>
              <a:buNone/>
              <a:defRPr b="0" i="0" sz="1120" u="none" cap="none" strike="noStrike">
                <a:solidFill>
                  <a:schemeClr val="dk1"/>
                </a:solidFill>
                <a:latin typeface="Times New Roman"/>
                <a:ea typeface="Times New Roman"/>
                <a:cs typeface="Times New Roman"/>
                <a:sym typeface="Times New Roman"/>
              </a:defRPr>
            </a:lvl7pPr>
            <a:lvl8pPr lvl="7" marR="0" rtl="0" algn="l">
              <a:spcBef>
                <a:spcPts val="0"/>
              </a:spcBef>
              <a:spcAft>
                <a:spcPts val="0"/>
              </a:spcAft>
              <a:buSzPts val="1400"/>
              <a:buNone/>
              <a:defRPr b="0" i="0" sz="1120" u="none" cap="none" strike="noStrike">
                <a:solidFill>
                  <a:schemeClr val="dk1"/>
                </a:solidFill>
                <a:latin typeface="Times New Roman"/>
                <a:ea typeface="Times New Roman"/>
                <a:cs typeface="Times New Roman"/>
                <a:sym typeface="Times New Roman"/>
              </a:defRPr>
            </a:lvl8pPr>
            <a:lvl9pPr lvl="8" marR="0" rtl="0" algn="l">
              <a:spcBef>
                <a:spcPts val="0"/>
              </a:spcBef>
              <a:spcAft>
                <a:spcPts val="0"/>
              </a:spcAft>
              <a:buSzPts val="1400"/>
              <a:buNone/>
              <a:defRPr b="0" i="0" sz="1120" u="none" cap="none" strike="noStrike">
                <a:solidFill>
                  <a:schemeClr val="dk1"/>
                </a:solidFill>
                <a:latin typeface="Times New Roman"/>
                <a:ea typeface="Times New Roman"/>
                <a:cs typeface="Times New Roman"/>
                <a:sym typeface="Times New Roman"/>
              </a:defRPr>
            </a:lvl9pPr>
          </a:lstStyle>
          <a:p/>
        </p:txBody>
      </p:sp>
      <p:sp>
        <p:nvSpPr>
          <p:cNvPr id="12" name="Google Shape;12;p2"/>
          <p:cNvSpPr txBox="1"/>
          <p:nvPr>
            <p:ph idx="12" type="sldNum"/>
          </p:nvPr>
        </p:nvSpPr>
        <p:spPr>
          <a:xfrm>
            <a:off x="31455784" y="29991845"/>
            <a:ext cx="9144000" cy="2195513"/>
          </a:xfrm>
          <a:prstGeom prst="rect">
            <a:avLst/>
          </a:prstGeom>
          <a:noFill/>
          <a:ln>
            <a:noFill/>
          </a:ln>
        </p:spPr>
        <p:txBody>
          <a:bodyPr anchorCtr="0" anchor="ctr" bIns="199925" lIns="399850" spcFirstLastPara="1" rIns="399850" wrap="square" tIns="199925">
            <a:noAutofit/>
          </a:bodyPr>
          <a:lstStyle>
            <a:lvl1pPr indent="0" lvl="0" marL="0" marR="0" rtl="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1pPr>
            <a:lvl2pPr indent="0" lvl="1" marL="0" marR="0" rtl="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2pPr>
            <a:lvl3pPr indent="0" lvl="2" marL="0" marR="0" rtl="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3pPr>
            <a:lvl4pPr indent="0" lvl="3" marL="0" marR="0" rtl="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4pPr>
            <a:lvl5pPr indent="0" lvl="4" marL="0" marR="0" rtl="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5pPr>
            <a:lvl6pPr indent="0" lvl="5" marL="0" marR="0" rtl="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6pPr>
            <a:lvl7pPr indent="0" lvl="6" marL="0" marR="0" rtl="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7pPr>
            <a:lvl8pPr indent="0" lvl="7" marL="0" marR="0" rtl="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8pPr>
            <a:lvl9pPr indent="0" lvl="8" marL="0" marR="0" rtl="0" algn="r">
              <a:spcBef>
                <a:spcPts val="0"/>
              </a:spcBef>
              <a:spcAft>
                <a:spcPts val="0"/>
              </a:spcAft>
              <a:buNone/>
              <a:defRPr b="0" i="0" sz="8133" u="none" cap="none" strike="noStrike">
                <a:solidFill>
                  <a:schemeClr val="dk1"/>
                </a:solidFill>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en-US"/>
              <a:t>‹#›</a:t>
            </a:fld>
            <a:endParaRPr/>
          </a:p>
        </p:txBody>
      </p:sp>
      <p:sp>
        <p:nvSpPr>
          <p:cNvPr id="13" name="Google Shape;13;p2"/>
          <p:cNvSpPr txBox="1"/>
          <p:nvPr>
            <p:ph type="title"/>
          </p:nvPr>
        </p:nvSpPr>
        <p:spPr>
          <a:xfrm>
            <a:off x="3293533" y="2926557"/>
            <a:ext cx="37306251" cy="5486400"/>
          </a:xfrm>
          <a:prstGeom prst="rect">
            <a:avLst/>
          </a:prstGeom>
          <a:noFill/>
          <a:ln>
            <a:noFill/>
          </a:ln>
        </p:spPr>
        <p:txBody>
          <a:bodyPr anchorCtr="0" anchor="ctr" bIns="199925" lIns="399850" spcFirstLastPara="1" rIns="399850" wrap="square" tIns="199925">
            <a:noAutofit/>
          </a:bodyPr>
          <a:lstStyle>
            <a:lvl1pPr lvl="0" marR="0" rtl="0" algn="ctr">
              <a:spcBef>
                <a:spcPts val="0"/>
              </a:spcBef>
              <a:spcAft>
                <a:spcPts val="0"/>
              </a:spcAft>
              <a:buSzPts val="1400"/>
              <a:buNone/>
              <a:defRPr b="0" i="0" sz="25466" u="none" cap="none" strike="noStrike">
                <a:solidFill>
                  <a:schemeClr val="dk2"/>
                </a:solidFill>
                <a:latin typeface="Times New Roman"/>
                <a:ea typeface="Times New Roman"/>
                <a:cs typeface="Times New Roman"/>
                <a:sym typeface="Times New Roman"/>
              </a:defRPr>
            </a:lvl1pPr>
            <a:lvl2pPr lvl="1" marR="0" rtl="0" algn="ctr">
              <a:spcBef>
                <a:spcPts val="0"/>
              </a:spcBef>
              <a:spcAft>
                <a:spcPts val="0"/>
              </a:spcAft>
              <a:buSzPts val="1400"/>
              <a:buNone/>
              <a:defRPr b="0" i="0" sz="25466" u="none" cap="none" strike="noStrike">
                <a:solidFill>
                  <a:schemeClr val="dk2"/>
                </a:solidFill>
                <a:latin typeface="Times New Roman"/>
                <a:ea typeface="Times New Roman"/>
                <a:cs typeface="Times New Roman"/>
                <a:sym typeface="Times New Roman"/>
              </a:defRPr>
            </a:lvl2pPr>
            <a:lvl3pPr lvl="2" marR="0" rtl="0" algn="ctr">
              <a:spcBef>
                <a:spcPts val="0"/>
              </a:spcBef>
              <a:spcAft>
                <a:spcPts val="0"/>
              </a:spcAft>
              <a:buSzPts val="1400"/>
              <a:buNone/>
              <a:defRPr b="0" i="0" sz="25466" u="none" cap="none" strike="noStrike">
                <a:solidFill>
                  <a:schemeClr val="dk2"/>
                </a:solidFill>
                <a:latin typeface="Times New Roman"/>
                <a:ea typeface="Times New Roman"/>
                <a:cs typeface="Times New Roman"/>
                <a:sym typeface="Times New Roman"/>
              </a:defRPr>
            </a:lvl3pPr>
            <a:lvl4pPr lvl="3" marR="0" rtl="0" algn="ctr">
              <a:spcBef>
                <a:spcPts val="0"/>
              </a:spcBef>
              <a:spcAft>
                <a:spcPts val="0"/>
              </a:spcAft>
              <a:buSzPts val="1400"/>
              <a:buNone/>
              <a:defRPr b="0" i="0" sz="25466" u="none" cap="none" strike="noStrike">
                <a:solidFill>
                  <a:schemeClr val="dk2"/>
                </a:solidFill>
                <a:latin typeface="Times New Roman"/>
                <a:ea typeface="Times New Roman"/>
                <a:cs typeface="Times New Roman"/>
                <a:sym typeface="Times New Roman"/>
              </a:defRPr>
            </a:lvl4pPr>
            <a:lvl5pPr lvl="4" marR="0" rtl="0" algn="ctr">
              <a:spcBef>
                <a:spcPts val="0"/>
              </a:spcBef>
              <a:spcAft>
                <a:spcPts val="0"/>
              </a:spcAft>
              <a:buSzPts val="1400"/>
              <a:buNone/>
              <a:defRPr b="0" i="0" sz="25466" u="none" cap="none" strike="noStrike">
                <a:solidFill>
                  <a:schemeClr val="dk2"/>
                </a:solidFill>
                <a:latin typeface="Times New Roman"/>
                <a:ea typeface="Times New Roman"/>
                <a:cs typeface="Times New Roman"/>
                <a:sym typeface="Times New Roman"/>
              </a:defRPr>
            </a:lvl5pPr>
            <a:lvl6pPr lvl="5" marR="0" rtl="0" algn="ctr">
              <a:spcBef>
                <a:spcPts val="0"/>
              </a:spcBef>
              <a:spcAft>
                <a:spcPts val="0"/>
              </a:spcAft>
              <a:buSzPts val="1400"/>
              <a:buNone/>
              <a:defRPr b="0" i="0" sz="25466" u="none" cap="none" strike="noStrike">
                <a:solidFill>
                  <a:schemeClr val="dk2"/>
                </a:solidFill>
                <a:latin typeface="Times New Roman"/>
                <a:ea typeface="Times New Roman"/>
                <a:cs typeface="Times New Roman"/>
                <a:sym typeface="Times New Roman"/>
              </a:defRPr>
            </a:lvl6pPr>
            <a:lvl7pPr lvl="6" marR="0" rtl="0" algn="ctr">
              <a:spcBef>
                <a:spcPts val="0"/>
              </a:spcBef>
              <a:spcAft>
                <a:spcPts val="0"/>
              </a:spcAft>
              <a:buSzPts val="1400"/>
              <a:buNone/>
              <a:defRPr b="0" i="0" sz="25466" u="none" cap="none" strike="noStrike">
                <a:solidFill>
                  <a:schemeClr val="dk2"/>
                </a:solidFill>
                <a:latin typeface="Times New Roman"/>
                <a:ea typeface="Times New Roman"/>
                <a:cs typeface="Times New Roman"/>
                <a:sym typeface="Times New Roman"/>
              </a:defRPr>
            </a:lvl7pPr>
            <a:lvl8pPr lvl="7" marR="0" rtl="0" algn="ctr">
              <a:spcBef>
                <a:spcPts val="0"/>
              </a:spcBef>
              <a:spcAft>
                <a:spcPts val="0"/>
              </a:spcAft>
              <a:buSzPts val="1400"/>
              <a:buNone/>
              <a:defRPr b="0" i="0" sz="25466" u="none" cap="none" strike="noStrike">
                <a:solidFill>
                  <a:schemeClr val="dk2"/>
                </a:solidFill>
                <a:latin typeface="Times New Roman"/>
                <a:ea typeface="Times New Roman"/>
                <a:cs typeface="Times New Roman"/>
                <a:sym typeface="Times New Roman"/>
              </a:defRPr>
            </a:lvl8pPr>
            <a:lvl9pPr lvl="8" marR="0" rtl="0" algn="ctr">
              <a:spcBef>
                <a:spcPts val="0"/>
              </a:spcBef>
              <a:spcAft>
                <a:spcPts val="0"/>
              </a:spcAft>
              <a:buSzPts val="1400"/>
              <a:buNone/>
              <a:defRPr b="0" i="0" sz="25466" u="none" cap="none" strike="noStrike">
                <a:solidFill>
                  <a:schemeClr val="dk2"/>
                </a:solidFill>
                <a:latin typeface="Times New Roman"/>
                <a:ea typeface="Times New Roman"/>
                <a:cs typeface="Times New Roman"/>
                <a:sym typeface="Times New Roman"/>
              </a:defRPr>
            </a:lvl9pPr>
          </a:lstStyle>
          <a:p/>
        </p:txBody>
      </p:sp>
      <p:sp>
        <p:nvSpPr>
          <p:cNvPr id="14" name="Google Shape;14;p2"/>
          <p:cNvSpPr txBox="1"/>
          <p:nvPr>
            <p:ph idx="1" type="body"/>
          </p:nvPr>
        </p:nvSpPr>
        <p:spPr>
          <a:xfrm>
            <a:off x="3293533" y="9508332"/>
            <a:ext cx="37306251" cy="19752468"/>
          </a:xfrm>
          <a:prstGeom prst="rect">
            <a:avLst/>
          </a:prstGeom>
          <a:noFill/>
          <a:ln>
            <a:noFill/>
          </a:ln>
        </p:spPr>
        <p:txBody>
          <a:bodyPr anchorCtr="0" anchor="t" bIns="199925" lIns="399850" spcFirstLastPara="1" rIns="399850" wrap="square" tIns="199925">
            <a:noAutofit/>
          </a:bodyPr>
          <a:lstStyle>
            <a:lvl1pPr indent="-1405446" lvl="0" marL="457200" marR="0" rtl="0" algn="l">
              <a:spcBef>
                <a:spcPts val="3707"/>
              </a:spcBef>
              <a:spcAft>
                <a:spcPts val="0"/>
              </a:spcAft>
              <a:buClr>
                <a:schemeClr val="dk1"/>
              </a:buClr>
              <a:buSzPts val="18533"/>
              <a:buFont typeface="Times New Roman"/>
              <a:buChar char="•"/>
              <a:defRPr b="0" i="0" sz="18533" u="none" cap="none" strike="noStrike">
                <a:solidFill>
                  <a:schemeClr val="dk1"/>
                </a:solidFill>
                <a:latin typeface="Times New Roman"/>
                <a:ea typeface="Times New Roman"/>
                <a:cs typeface="Times New Roman"/>
                <a:sym typeface="Times New Roman"/>
              </a:defRPr>
            </a:lvl1pPr>
            <a:lvl2pPr indent="-1261491" lvl="1" marL="914400" marR="0" rtl="0" algn="l">
              <a:spcBef>
                <a:spcPts val="3253"/>
              </a:spcBef>
              <a:spcAft>
                <a:spcPts val="0"/>
              </a:spcAft>
              <a:buClr>
                <a:schemeClr val="dk1"/>
              </a:buClr>
              <a:buSzPts val="16266"/>
              <a:buFont typeface="Times New Roman"/>
              <a:buChar char="–"/>
              <a:defRPr b="0" i="0" sz="16266" u="none" cap="none" strike="noStrike">
                <a:solidFill>
                  <a:schemeClr val="dk1"/>
                </a:solidFill>
                <a:latin typeface="Times New Roman"/>
                <a:ea typeface="Times New Roman"/>
                <a:cs typeface="Times New Roman"/>
                <a:sym typeface="Times New Roman"/>
              </a:defRPr>
            </a:lvl2pPr>
            <a:lvl3pPr indent="-1109091" lvl="2" marL="1371600" marR="0" rtl="0" algn="l">
              <a:spcBef>
                <a:spcPts val="2773"/>
              </a:spcBef>
              <a:spcAft>
                <a:spcPts val="0"/>
              </a:spcAft>
              <a:buClr>
                <a:schemeClr val="dk1"/>
              </a:buClr>
              <a:buSzPts val="13866"/>
              <a:buFont typeface="Times New Roman"/>
              <a:buChar char="•"/>
              <a:defRPr b="0" i="0" sz="13866" u="none" cap="none" strike="noStrike">
                <a:solidFill>
                  <a:schemeClr val="dk1"/>
                </a:solidFill>
                <a:latin typeface="Times New Roman"/>
                <a:ea typeface="Times New Roman"/>
                <a:cs typeface="Times New Roman"/>
                <a:sym typeface="Times New Roman"/>
              </a:defRPr>
            </a:lvl3pPr>
            <a:lvl4pPr indent="-965200" lvl="3" marL="1828800" marR="0" rtl="0" algn="l">
              <a:spcBef>
                <a:spcPts val="2320"/>
              </a:spcBef>
              <a:spcAft>
                <a:spcPts val="0"/>
              </a:spcAft>
              <a:buClr>
                <a:schemeClr val="dk1"/>
              </a:buClr>
              <a:buSzPts val="11600"/>
              <a:buFont typeface="Times New Roman"/>
              <a:buChar char="–"/>
              <a:defRPr b="0" i="0" sz="11600" u="none" cap="none" strike="noStrike">
                <a:solidFill>
                  <a:schemeClr val="dk1"/>
                </a:solidFill>
                <a:latin typeface="Times New Roman"/>
                <a:ea typeface="Times New Roman"/>
                <a:cs typeface="Times New Roman"/>
                <a:sym typeface="Times New Roman"/>
              </a:defRPr>
            </a:lvl4pPr>
            <a:lvl5pPr indent="-965200" lvl="4" marL="2286000" marR="0" rtl="0" algn="l">
              <a:spcBef>
                <a:spcPts val="2320"/>
              </a:spcBef>
              <a:spcAft>
                <a:spcPts val="0"/>
              </a:spcAft>
              <a:buClr>
                <a:schemeClr val="dk1"/>
              </a:buClr>
              <a:buSzPts val="11600"/>
              <a:buFont typeface="Times New Roman"/>
              <a:buChar char="•"/>
              <a:defRPr b="0" i="0" sz="11600" u="none" cap="none" strike="noStrike">
                <a:solidFill>
                  <a:schemeClr val="dk1"/>
                </a:solidFill>
                <a:latin typeface="Times New Roman"/>
                <a:ea typeface="Times New Roman"/>
                <a:cs typeface="Times New Roman"/>
                <a:sym typeface="Times New Roman"/>
              </a:defRPr>
            </a:lvl5pPr>
            <a:lvl6pPr indent="-965200" lvl="5" marL="2743200" marR="0" rtl="0" algn="l">
              <a:spcBef>
                <a:spcPts val="2320"/>
              </a:spcBef>
              <a:spcAft>
                <a:spcPts val="0"/>
              </a:spcAft>
              <a:buClr>
                <a:schemeClr val="dk1"/>
              </a:buClr>
              <a:buSzPts val="11600"/>
              <a:buFont typeface="Times New Roman"/>
              <a:buChar char="•"/>
              <a:defRPr b="0" i="0" sz="11600" u="none" cap="none" strike="noStrike">
                <a:solidFill>
                  <a:schemeClr val="dk1"/>
                </a:solidFill>
                <a:latin typeface="Times New Roman"/>
                <a:ea typeface="Times New Roman"/>
                <a:cs typeface="Times New Roman"/>
                <a:sym typeface="Times New Roman"/>
              </a:defRPr>
            </a:lvl6pPr>
            <a:lvl7pPr indent="-965200" lvl="6" marL="3200400" marR="0" rtl="0" algn="l">
              <a:spcBef>
                <a:spcPts val="2320"/>
              </a:spcBef>
              <a:spcAft>
                <a:spcPts val="0"/>
              </a:spcAft>
              <a:buClr>
                <a:schemeClr val="dk1"/>
              </a:buClr>
              <a:buSzPts val="11600"/>
              <a:buFont typeface="Times New Roman"/>
              <a:buChar char="•"/>
              <a:defRPr b="0" i="0" sz="11600" u="none" cap="none" strike="noStrike">
                <a:solidFill>
                  <a:schemeClr val="dk1"/>
                </a:solidFill>
                <a:latin typeface="Times New Roman"/>
                <a:ea typeface="Times New Roman"/>
                <a:cs typeface="Times New Roman"/>
                <a:sym typeface="Times New Roman"/>
              </a:defRPr>
            </a:lvl7pPr>
            <a:lvl8pPr indent="-965200" lvl="7" marL="3657600" marR="0" rtl="0" algn="l">
              <a:spcBef>
                <a:spcPts val="2320"/>
              </a:spcBef>
              <a:spcAft>
                <a:spcPts val="0"/>
              </a:spcAft>
              <a:buClr>
                <a:schemeClr val="dk1"/>
              </a:buClr>
              <a:buSzPts val="11600"/>
              <a:buFont typeface="Times New Roman"/>
              <a:buChar char="•"/>
              <a:defRPr b="0" i="0" sz="11600" u="none" cap="none" strike="noStrike">
                <a:solidFill>
                  <a:schemeClr val="dk1"/>
                </a:solidFill>
                <a:latin typeface="Times New Roman"/>
                <a:ea typeface="Times New Roman"/>
                <a:cs typeface="Times New Roman"/>
                <a:sym typeface="Times New Roman"/>
              </a:defRPr>
            </a:lvl8pPr>
            <a:lvl9pPr indent="-965200" lvl="8" marL="4114800" marR="0" rtl="0" algn="l">
              <a:spcBef>
                <a:spcPts val="2320"/>
              </a:spcBef>
              <a:spcAft>
                <a:spcPts val="0"/>
              </a:spcAft>
              <a:buClr>
                <a:schemeClr val="dk1"/>
              </a:buClr>
              <a:buSzPts val="11600"/>
              <a:buFont typeface="Times New Roman"/>
              <a:buChar char="•"/>
              <a:defRPr b="0" i="0" sz="11600" u="none" cap="none" strike="noStrike">
                <a:solidFill>
                  <a:schemeClr val="dk1"/>
                </a:solidFill>
                <a:latin typeface="Times New Roman"/>
                <a:ea typeface="Times New Roman"/>
                <a:cs typeface="Times New Roman"/>
                <a:sym typeface="Times New Roman"/>
              </a:defRPr>
            </a:lvl9pPr>
          </a:lstStyle>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6.png"/><Relationship Id="rId9" Type="http://schemas.openxmlformats.org/officeDocument/2006/relationships/image" Target="../media/image7.png"/><Relationship Id="rId5" Type="http://schemas.openxmlformats.org/officeDocument/2006/relationships/image" Target="../media/image2.png"/><Relationship Id="rId6" Type="http://schemas.openxmlformats.org/officeDocument/2006/relationships/image" Target="../media/image5.png"/><Relationship Id="rId7" Type="http://schemas.openxmlformats.org/officeDocument/2006/relationships/image" Target="../media/image1.png"/><Relationship Id="rId8"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7C8CA"/>
        </a:solidFill>
      </p:bgPr>
    </p:bg>
    <p:spTree>
      <p:nvGrpSpPr>
        <p:cNvPr id="88" name="Shape 88"/>
        <p:cNvGrpSpPr/>
        <p:nvPr/>
      </p:nvGrpSpPr>
      <p:grpSpPr>
        <a:xfrm>
          <a:off x="0" y="0"/>
          <a:ext cx="0" cy="0"/>
          <a:chOff x="0" y="0"/>
          <a:chExt cx="0" cy="0"/>
        </a:xfrm>
      </p:grpSpPr>
      <p:sp>
        <p:nvSpPr>
          <p:cNvPr id="89" name="Google Shape;89;p1"/>
          <p:cNvSpPr txBox="1"/>
          <p:nvPr>
            <p:ph type="ctrTitle"/>
          </p:nvPr>
        </p:nvSpPr>
        <p:spPr>
          <a:xfrm>
            <a:off x="8268110" y="2642663"/>
            <a:ext cx="29076600" cy="2601300"/>
          </a:xfrm>
          <a:prstGeom prst="rect">
            <a:avLst/>
          </a:prstGeom>
          <a:noFill/>
          <a:ln>
            <a:noFill/>
          </a:ln>
        </p:spPr>
        <p:txBody>
          <a:bodyPr anchorCtr="0" anchor="ctr" bIns="199925" lIns="399850" spcFirstLastPara="1" rIns="399850" wrap="square" tIns="199925">
            <a:noAutofit/>
          </a:bodyPr>
          <a:lstStyle/>
          <a:p>
            <a:pPr indent="0" lvl="0" marL="0" rtl="0" algn="ctr">
              <a:spcBef>
                <a:spcPts val="0"/>
              </a:spcBef>
              <a:spcAft>
                <a:spcPts val="0"/>
              </a:spcAft>
              <a:buNone/>
            </a:pPr>
            <a:r>
              <a:rPr lang="en-US" sz="7233"/>
              <a:t>Civic Literacy and Political Interest, Knowledge, and Involvement</a:t>
            </a:r>
            <a:endParaRPr sz="24566"/>
          </a:p>
        </p:txBody>
      </p:sp>
      <p:sp>
        <p:nvSpPr>
          <p:cNvPr id="90" name="Google Shape;90;p1"/>
          <p:cNvSpPr/>
          <p:nvPr/>
        </p:nvSpPr>
        <p:spPr>
          <a:xfrm>
            <a:off x="2499785" y="6841067"/>
            <a:ext cx="12338049" cy="9516533"/>
          </a:xfrm>
          <a:prstGeom prst="rect">
            <a:avLst/>
          </a:prstGeom>
          <a:no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067" u="none" cap="none" strike="noStrike">
              <a:solidFill>
                <a:schemeClr val="dk1"/>
              </a:solidFill>
              <a:latin typeface="Times New Roman"/>
              <a:ea typeface="Times New Roman"/>
              <a:cs typeface="Times New Roman"/>
              <a:sym typeface="Times New Roman"/>
            </a:endParaRPr>
          </a:p>
        </p:txBody>
      </p:sp>
      <p:sp>
        <p:nvSpPr>
          <p:cNvPr id="91" name="Google Shape;91;p1"/>
          <p:cNvSpPr/>
          <p:nvPr/>
        </p:nvSpPr>
        <p:spPr>
          <a:xfrm>
            <a:off x="15301384" y="6841067"/>
            <a:ext cx="12664016" cy="22434551"/>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067" u="none" cap="none" strike="noStrike">
              <a:solidFill>
                <a:schemeClr val="dk1"/>
              </a:solidFill>
              <a:latin typeface="Times New Roman"/>
              <a:ea typeface="Times New Roman"/>
              <a:cs typeface="Times New Roman"/>
              <a:sym typeface="Times New Roman"/>
            </a:endParaRPr>
          </a:p>
        </p:txBody>
      </p:sp>
      <p:sp>
        <p:nvSpPr>
          <p:cNvPr id="92" name="Google Shape;92;p1"/>
          <p:cNvSpPr/>
          <p:nvPr/>
        </p:nvSpPr>
        <p:spPr>
          <a:xfrm>
            <a:off x="28437417" y="6841067"/>
            <a:ext cx="13045016" cy="22434551"/>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067" u="none" cap="none" strike="noStrike">
              <a:solidFill>
                <a:schemeClr val="dk1"/>
              </a:solidFill>
              <a:latin typeface="Times New Roman"/>
              <a:ea typeface="Times New Roman"/>
              <a:cs typeface="Times New Roman"/>
              <a:sym typeface="Times New Roman"/>
            </a:endParaRPr>
          </a:p>
        </p:txBody>
      </p:sp>
      <p:sp>
        <p:nvSpPr>
          <p:cNvPr id="93" name="Google Shape;93;p1"/>
          <p:cNvSpPr/>
          <p:nvPr/>
        </p:nvSpPr>
        <p:spPr>
          <a:xfrm>
            <a:off x="2103968" y="4768851"/>
            <a:ext cx="39501233" cy="1974783"/>
          </a:xfrm>
          <a:prstGeom prst="rect">
            <a:avLst/>
          </a:prstGeom>
          <a:noFill/>
          <a:ln>
            <a:noFill/>
          </a:ln>
        </p:spPr>
        <p:txBody>
          <a:bodyPr anchorCtr="0" anchor="t" bIns="266575" lIns="533150" spcFirstLastPara="1" rIns="533150" wrap="square" tIns="266575">
            <a:spAutoFit/>
          </a:bodyPr>
          <a:lstStyle/>
          <a:p>
            <a:pPr indent="0" lvl="0" marL="0" marR="0" rtl="0" algn="ctr">
              <a:spcBef>
                <a:spcPts val="0"/>
              </a:spcBef>
              <a:spcAft>
                <a:spcPts val="0"/>
              </a:spcAft>
              <a:buClr>
                <a:schemeClr val="dk1"/>
              </a:buClr>
              <a:buSzPts val="4667"/>
              <a:buFont typeface="Times New Roman"/>
              <a:buNone/>
            </a:pPr>
            <a:r>
              <a:rPr lang="en-US" sz="4667">
                <a:solidFill>
                  <a:schemeClr val="dk1"/>
                </a:solidFill>
                <a:latin typeface="Times New Roman"/>
                <a:ea typeface="Times New Roman"/>
                <a:cs typeface="Times New Roman"/>
                <a:sym typeface="Times New Roman"/>
              </a:rPr>
              <a:t>Hollie Kim</a:t>
            </a:r>
            <a:endParaRPr b="0" i="1" sz="4667" u="none" cap="none" strike="noStrike">
              <a:solidFill>
                <a:schemeClr val="dk1"/>
              </a:solidFill>
              <a:latin typeface="Times New Roman"/>
              <a:ea typeface="Times New Roman"/>
              <a:cs typeface="Times New Roman"/>
              <a:sym typeface="Times New Roman"/>
            </a:endParaRPr>
          </a:p>
          <a:p>
            <a:pPr indent="0" lvl="0" marL="0" marR="0" rtl="0" algn="ctr">
              <a:spcBef>
                <a:spcPts val="0"/>
              </a:spcBef>
              <a:spcAft>
                <a:spcPts val="0"/>
              </a:spcAft>
              <a:buClr>
                <a:schemeClr val="dk1"/>
              </a:buClr>
              <a:buSzPts val="4667"/>
              <a:buFont typeface="Times New Roman"/>
              <a:buNone/>
            </a:pPr>
            <a:r>
              <a:rPr i="1" lang="en-US" sz="4667">
                <a:solidFill>
                  <a:schemeClr val="dk1"/>
                </a:solidFill>
                <a:latin typeface="Times New Roman"/>
                <a:ea typeface="Times New Roman"/>
                <a:cs typeface="Times New Roman"/>
                <a:sym typeface="Times New Roman"/>
              </a:rPr>
              <a:t>North Bay Haven Charter Academy, Panama City, FL</a:t>
            </a:r>
            <a:endParaRPr/>
          </a:p>
        </p:txBody>
      </p:sp>
      <p:sp>
        <p:nvSpPr>
          <p:cNvPr id="94" name="Google Shape;94;p1"/>
          <p:cNvSpPr/>
          <p:nvPr/>
        </p:nvSpPr>
        <p:spPr>
          <a:xfrm>
            <a:off x="2874433" y="8494184"/>
            <a:ext cx="2863851" cy="914400"/>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067" u="none" cap="none" strike="noStrike">
              <a:solidFill>
                <a:schemeClr val="dk1"/>
              </a:solidFill>
              <a:latin typeface="Times New Roman"/>
              <a:ea typeface="Times New Roman"/>
              <a:cs typeface="Times New Roman"/>
              <a:sym typeface="Times New Roman"/>
            </a:endParaRPr>
          </a:p>
        </p:txBody>
      </p:sp>
      <p:sp>
        <p:nvSpPr>
          <p:cNvPr id="95" name="Google Shape;95;p1"/>
          <p:cNvSpPr/>
          <p:nvPr/>
        </p:nvSpPr>
        <p:spPr>
          <a:xfrm>
            <a:off x="2561168" y="6927851"/>
            <a:ext cx="12272433" cy="9429749"/>
          </a:xfrm>
          <a:prstGeom prst="rect">
            <a:avLst/>
          </a:prstGeom>
          <a:solidFill>
            <a:schemeClr val="lt1"/>
          </a:solidFill>
          <a:ln>
            <a:noFill/>
          </a:ln>
        </p:spPr>
        <p:txBody>
          <a:bodyPr anchorCtr="0" anchor="t" bIns="266575" lIns="533150" spcFirstLastPara="1" rIns="533150" wrap="square" tIns="266575">
            <a:noAutofit/>
          </a:bodyPr>
          <a:lstStyle/>
          <a:p>
            <a:pPr indent="0" lvl="0" marL="0" marR="0" rtl="0" algn="l">
              <a:spcBef>
                <a:spcPts val="0"/>
              </a:spcBef>
              <a:spcAft>
                <a:spcPts val="0"/>
              </a:spcAft>
              <a:buClr>
                <a:schemeClr val="dk1"/>
              </a:buClr>
              <a:buSzPts val="4667"/>
              <a:buFont typeface="Arial"/>
              <a:buNone/>
            </a:pPr>
            <a:r>
              <a:rPr b="1" i="0" lang="en-US" sz="4500" u="none" cap="none" strike="noStrike">
                <a:solidFill>
                  <a:schemeClr val="dk1"/>
                </a:solidFill>
                <a:latin typeface="Arial"/>
                <a:ea typeface="Arial"/>
                <a:cs typeface="Arial"/>
                <a:sym typeface="Arial"/>
              </a:rPr>
              <a:t>Abstract</a:t>
            </a:r>
            <a:r>
              <a:rPr b="0" i="0" lang="en-US" sz="4500" u="none" cap="none" strike="noStrike">
                <a:solidFill>
                  <a:schemeClr val="dk1"/>
                </a:solidFill>
                <a:latin typeface="Times New Roman"/>
                <a:ea typeface="Times New Roman"/>
                <a:cs typeface="Times New Roman"/>
                <a:sym typeface="Times New Roman"/>
              </a:rPr>
              <a:t> </a:t>
            </a:r>
            <a:endParaRPr sz="4500"/>
          </a:p>
          <a:p>
            <a:pPr indent="0" lvl="0" marL="0" marR="0" rtl="0" algn="l">
              <a:spcBef>
                <a:spcPts val="0"/>
              </a:spcBef>
              <a:spcAft>
                <a:spcPts val="0"/>
              </a:spcAft>
              <a:buClr>
                <a:schemeClr val="dk1"/>
              </a:buClr>
              <a:buSzPts val="4667"/>
              <a:buFont typeface="Times New Roman"/>
              <a:buNone/>
            </a:pPr>
            <a:r>
              <a:rPr b="1" i="1" lang="en-US" sz="4500" u="none" cap="none" strike="noStrike">
                <a:solidFill>
                  <a:schemeClr val="dk1"/>
                </a:solidFill>
                <a:latin typeface="Times New Roman"/>
                <a:ea typeface="Times New Roman"/>
                <a:cs typeface="Times New Roman"/>
                <a:sym typeface="Times New Roman"/>
              </a:rPr>
              <a:t>Objective: </a:t>
            </a:r>
            <a:r>
              <a:rPr b="0" i="0" lang="en-US" sz="4500" u="none" cap="none" strike="noStrike">
                <a:solidFill>
                  <a:schemeClr val="dk1"/>
                </a:solidFill>
                <a:latin typeface="Times New Roman"/>
                <a:ea typeface="Times New Roman"/>
                <a:cs typeface="Times New Roman"/>
                <a:sym typeface="Times New Roman"/>
              </a:rPr>
              <a:t> </a:t>
            </a:r>
            <a:r>
              <a:rPr lang="en-US" sz="4500">
                <a:solidFill>
                  <a:schemeClr val="dk1"/>
                </a:solidFill>
                <a:latin typeface="Times New Roman"/>
                <a:ea typeface="Times New Roman"/>
                <a:cs typeface="Times New Roman"/>
                <a:sym typeface="Times New Roman"/>
              </a:rPr>
              <a:t>The objective of this study is to fill the gap in existing research and find the correlation between students’ civic literacy and political interest, knowledge, and involvement.</a:t>
            </a:r>
            <a:endParaRPr sz="4500"/>
          </a:p>
          <a:p>
            <a:pPr indent="0" lvl="0" marL="0" marR="0" rtl="0" algn="l">
              <a:spcBef>
                <a:spcPts val="0"/>
              </a:spcBef>
              <a:spcAft>
                <a:spcPts val="0"/>
              </a:spcAft>
              <a:buClr>
                <a:schemeClr val="dk1"/>
              </a:buClr>
              <a:buSzPts val="4667"/>
              <a:buFont typeface="Times New Roman"/>
              <a:buNone/>
            </a:pPr>
            <a:r>
              <a:rPr b="1" i="1" lang="en-US" sz="4500" u="none" cap="none" strike="noStrike">
                <a:solidFill>
                  <a:schemeClr val="dk1"/>
                </a:solidFill>
                <a:latin typeface="Times New Roman"/>
                <a:ea typeface="Times New Roman"/>
                <a:cs typeface="Times New Roman"/>
                <a:sym typeface="Times New Roman"/>
              </a:rPr>
              <a:t>Methods</a:t>
            </a:r>
            <a:r>
              <a:rPr b="1" i="0" lang="en-US" sz="4500" u="none" cap="none" strike="noStrike">
                <a:solidFill>
                  <a:schemeClr val="dk1"/>
                </a:solidFill>
                <a:latin typeface="Times New Roman"/>
                <a:ea typeface="Times New Roman"/>
                <a:cs typeface="Times New Roman"/>
                <a:sym typeface="Times New Roman"/>
              </a:rPr>
              <a:t>: </a:t>
            </a:r>
            <a:r>
              <a:rPr lang="en-US" sz="4500">
                <a:solidFill>
                  <a:schemeClr val="dk1"/>
                </a:solidFill>
                <a:latin typeface="Times New Roman"/>
                <a:ea typeface="Times New Roman"/>
                <a:cs typeface="Times New Roman"/>
                <a:sym typeface="Times New Roman"/>
              </a:rPr>
              <a:t>A survey using mixed methodology was given to students; to evaluate civic literacy; report political interest, knowledge, and invovlement; and collect demographic information.</a:t>
            </a:r>
            <a:endParaRPr sz="4500"/>
          </a:p>
          <a:p>
            <a:pPr indent="0" lvl="0" marL="0" marR="0" rtl="0" algn="l">
              <a:spcBef>
                <a:spcPts val="0"/>
              </a:spcBef>
              <a:spcAft>
                <a:spcPts val="0"/>
              </a:spcAft>
              <a:buClr>
                <a:schemeClr val="dk1"/>
              </a:buClr>
              <a:buSzPts val="4667"/>
              <a:buFont typeface="Times New Roman"/>
              <a:buNone/>
            </a:pPr>
            <a:r>
              <a:rPr b="1" i="1" lang="en-US" sz="4500" u="none" cap="none" strike="noStrike">
                <a:solidFill>
                  <a:schemeClr val="dk1"/>
                </a:solidFill>
                <a:latin typeface="Times New Roman"/>
                <a:ea typeface="Times New Roman"/>
                <a:cs typeface="Times New Roman"/>
                <a:sym typeface="Times New Roman"/>
              </a:rPr>
              <a:t>Results</a:t>
            </a:r>
            <a:r>
              <a:rPr b="1" i="0" lang="en-US" sz="4500" u="none" cap="none" strike="noStrike">
                <a:solidFill>
                  <a:schemeClr val="dk1"/>
                </a:solidFill>
                <a:latin typeface="Times New Roman"/>
                <a:ea typeface="Times New Roman"/>
                <a:cs typeface="Times New Roman"/>
                <a:sym typeface="Times New Roman"/>
              </a:rPr>
              <a:t>:</a:t>
            </a:r>
            <a:r>
              <a:rPr b="0" i="1" lang="en-US" sz="4500" u="none" cap="none" strike="noStrike">
                <a:solidFill>
                  <a:schemeClr val="dk1"/>
                </a:solidFill>
                <a:latin typeface="Times New Roman"/>
                <a:ea typeface="Times New Roman"/>
                <a:cs typeface="Times New Roman"/>
                <a:sym typeface="Times New Roman"/>
              </a:rPr>
              <a:t> </a:t>
            </a:r>
            <a:r>
              <a:rPr b="0" i="0" lang="en-US" sz="4500" u="none" cap="none" strike="noStrike">
                <a:solidFill>
                  <a:schemeClr val="dk1"/>
                </a:solidFill>
                <a:latin typeface="Times New Roman"/>
                <a:ea typeface="Times New Roman"/>
                <a:cs typeface="Times New Roman"/>
                <a:sym typeface="Times New Roman"/>
              </a:rPr>
              <a:t> </a:t>
            </a:r>
            <a:r>
              <a:rPr lang="en-US" sz="4500">
                <a:solidFill>
                  <a:schemeClr val="dk1"/>
                </a:solidFill>
                <a:latin typeface="Times New Roman"/>
                <a:ea typeface="Times New Roman"/>
                <a:cs typeface="Times New Roman"/>
                <a:sym typeface="Times New Roman"/>
              </a:rPr>
              <a:t>There was correlation between civic literacy and students’ political interests and knowledge, as well as their beliefs.</a:t>
            </a:r>
            <a:endParaRPr sz="4500"/>
          </a:p>
        </p:txBody>
      </p:sp>
      <p:sp>
        <p:nvSpPr>
          <p:cNvPr id="96" name="Google Shape;96;p1"/>
          <p:cNvSpPr/>
          <p:nvPr/>
        </p:nvSpPr>
        <p:spPr>
          <a:xfrm>
            <a:off x="16057034" y="8473017"/>
            <a:ext cx="2887133" cy="914400"/>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067" u="none" cap="none" strike="noStrike">
              <a:solidFill>
                <a:schemeClr val="dk1"/>
              </a:solidFill>
              <a:latin typeface="Times New Roman"/>
              <a:ea typeface="Times New Roman"/>
              <a:cs typeface="Times New Roman"/>
              <a:sym typeface="Times New Roman"/>
            </a:endParaRPr>
          </a:p>
        </p:txBody>
      </p:sp>
      <p:sp>
        <p:nvSpPr>
          <p:cNvPr id="97" name="Google Shape;97;p1"/>
          <p:cNvSpPr/>
          <p:nvPr/>
        </p:nvSpPr>
        <p:spPr>
          <a:xfrm>
            <a:off x="2880784" y="18235085"/>
            <a:ext cx="12801600" cy="2341033"/>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067" u="none" cap="none" strike="noStrike">
              <a:solidFill>
                <a:schemeClr val="dk1"/>
              </a:solidFill>
              <a:latin typeface="Times New Roman"/>
              <a:ea typeface="Times New Roman"/>
              <a:cs typeface="Times New Roman"/>
              <a:sym typeface="Times New Roman"/>
            </a:endParaRPr>
          </a:p>
        </p:txBody>
      </p:sp>
      <p:sp>
        <p:nvSpPr>
          <p:cNvPr id="98" name="Google Shape;98;p1"/>
          <p:cNvSpPr/>
          <p:nvPr/>
        </p:nvSpPr>
        <p:spPr>
          <a:xfrm>
            <a:off x="28850167" y="11927417"/>
            <a:ext cx="12382500" cy="1422400"/>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067" u="none" cap="none" strike="noStrike">
              <a:solidFill>
                <a:schemeClr val="dk1"/>
              </a:solidFill>
              <a:latin typeface="Times New Roman"/>
              <a:ea typeface="Times New Roman"/>
              <a:cs typeface="Times New Roman"/>
              <a:sym typeface="Times New Roman"/>
            </a:endParaRPr>
          </a:p>
        </p:txBody>
      </p:sp>
      <p:sp>
        <p:nvSpPr>
          <p:cNvPr id="99" name="Google Shape;99;p1"/>
          <p:cNvSpPr/>
          <p:nvPr/>
        </p:nvSpPr>
        <p:spPr>
          <a:xfrm>
            <a:off x="28654383" y="12388951"/>
            <a:ext cx="12801600" cy="8140500"/>
          </a:xfrm>
          <a:prstGeom prst="rect">
            <a:avLst/>
          </a:prstGeom>
          <a:noFill/>
          <a:ln>
            <a:noFill/>
          </a:ln>
        </p:spPr>
        <p:txBody>
          <a:bodyPr anchorCtr="0" anchor="t" bIns="266575" lIns="533150" spcFirstLastPara="1" rIns="533150" wrap="square" tIns="266575">
            <a:spAutoFit/>
          </a:bodyPr>
          <a:lstStyle/>
          <a:p>
            <a:pPr indent="0" lvl="0" marL="0" marR="0" rtl="0" algn="l">
              <a:spcBef>
                <a:spcPts val="2600"/>
              </a:spcBef>
              <a:spcAft>
                <a:spcPts val="0"/>
              </a:spcAft>
              <a:buClr>
                <a:schemeClr val="dk1"/>
              </a:buClr>
              <a:buSzPts val="5200"/>
              <a:buFont typeface="Times New Roman"/>
              <a:buNone/>
            </a:pPr>
            <a:r>
              <a:rPr b="1" lang="en-US" sz="4200">
                <a:solidFill>
                  <a:schemeClr val="dk1"/>
                </a:solidFill>
                <a:latin typeface="Times New Roman"/>
                <a:ea typeface="Times New Roman"/>
                <a:cs typeface="Times New Roman"/>
                <a:sym typeface="Times New Roman"/>
              </a:rPr>
              <a:t>Demographic Information</a:t>
            </a:r>
            <a:endParaRPr b="1" sz="4200">
              <a:solidFill>
                <a:schemeClr val="dk1"/>
              </a:solidFill>
              <a:latin typeface="Times New Roman"/>
              <a:ea typeface="Times New Roman"/>
              <a:cs typeface="Times New Roman"/>
              <a:sym typeface="Times New Roman"/>
            </a:endParaRPr>
          </a:p>
          <a:p>
            <a:pPr indent="0" lvl="0" marL="0" marR="0" rtl="0" algn="l">
              <a:spcBef>
                <a:spcPts val="2600"/>
              </a:spcBef>
              <a:spcAft>
                <a:spcPts val="0"/>
              </a:spcAft>
              <a:buClr>
                <a:schemeClr val="dk1"/>
              </a:buClr>
              <a:buSzPts val="5200"/>
              <a:buFont typeface="Times New Roman"/>
              <a:buNone/>
            </a:pPr>
            <a:r>
              <a:rPr lang="en-US" sz="4200">
                <a:solidFill>
                  <a:schemeClr val="dk1"/>
                </a:solidFill>
                <a:latin typeface="Times New Roman"/>
                <a:ea typeface="Times New Roman"/>
                <a:cs typeface="Times New Roman"/>
                <a:sym typeface="Times New Roman"/>
              </a:rPr>
              <a:t>Although the survey included a disproportionate number of students in tenth grade and a slightly higher number of female students over male students neither one of these variables was heavily considered for analysis according to the original research inquiry.</a:t>
            </a:r>
            <a:endParaRPr sz="4200">
              <a:solidFill>
                <a:schemeClr val="dk1"/>
              </a:solidFill>
              <a:latin typeface="Times New Roman"/>
              <a:ea typeface="Times New Roman"/>
              <a:cs typeface="Times New Roman"/>
              <a:sym typeface="Times New Roman"/>
            </a:endParaRPr>
          </a:p>
          <a:p>
            <a:pPr indent="0" lvl="0" marL="0" marR="0" rtl="0" algn="l">
              <a:spcBef>
                <a:spcPts val="2600"/>
              </a:spcBef>
              <a:spcAft>
                <a:spcPts val="0"/>
              </a:spcAft>
              <a:buClr>
                <a:schemeClr val="dk1"/>
              </a:buClr>
              <a:buSzPts val="5200"/>
              <a:buFont typeface="Times New Roman"/>
              <a:buNone/>
            </a:pPr>
            <a:r>
              <a:rPr b="1" lang="en-US" sz="4200">
                <a:solidFill>
                  <a:schemeClr val="dk1"/>
                </a:solidFill>
                <a:latin typeface="Times New Roman"/>
                <a:ea typeface="Times New Roman"/>
                <a:cs typeface="Times New Roman"/>
                <a:sym typeface="Times New Roman"/>
              </a:rPr>
              <a:t>Civic Literacy</a:t>
            </a:r>
            <a:endParaRPr b="1" sz="4200">
              <a:solidFill>
                <a:schemeClr val="dk1"/>
              </a:solidFill>
              <a:latin typeface="Times New Roman"/>
              <a:ea typeface="Times New Roman"/>
              <a:cs typeface="Times New Roman"/>
              <a:sym typeface="Times New Roman"/>
            </a:endParaRPr>
          </a:p>
          <a:p>
            <a:pPr indent="0" lvl="0" marL="0" marR="0" rtl="0" algn="l">
              <a:spcBef>
                <a:spcPts val="2600"/>
              </a:spcBef>
              <a:spcAft>
                <a:spcPts val="0"/>
              </a:spcAft>
              <a:buClr>
                <a:schemeClr val="dk1"/>
              </a:buClr>
              <a:buSzPts val="5200"/>
              <a:buFont typeface="Times New Roman"/>
              <a:buNone/>
            </a:pPr>
            <a:r>
              <a:rPr lang="en-US" sz="4200">
                <a:solidFill>
                  <a:schemeClr val="dk1"/>
                </a:solidFill>
                <a:latin typeface="Times New Roman"/>
                <a:ea typeface="Times New Roman"/>
                <a:cs typeface="Times New Roman"/>
                <a:sym typeface="Times New Roman"/>
              </a:rPr>
              <a:t>The survey showed that a majority of students reported a 3 on a 1-5 scale when asked to report their self-perceived civic literacy, and much fewer students reported 4s and 5s, despite 78.7% of students reporting taking a civic literacy class. </a:t>
            </a:r>
            <a:endParaRPr sz="4200">
              <a:solidFill>
                <a:schemeClr val="dk1"/>
              </a:solidFill>
              <a:latin typeface="Times New Roman"/>
              <a:ea typeface="Times New Roman"/>
              <a:cs typeface="Times New Roman"/>
              <a:sym typeface="Times New Roman"/>
            </a:endParaRPr>
          </a:p>
          <a:p>
            <a:pPr indent="0" lvl="0" marL="0" marR="0" rtl="0" algn="l">
              <a:spcBef>
                <a:spcPts val="2600"/>
              </a:spcBef>
              <a:spcAft>
                <a:spcPts val="0"/>
              </a:spcAft>
              <a:buClr>
                <a:schemeClr val="dk1"/>
              </a:buClr>
              <a:buSzPts val="5200"/>
              <a:buFont typeface="Times New Roman"/>
              <a:buNone/>
            </a:pPr>
            <a:r>
              <a:rPr b="1" lang="en-US" sz="4200">
                <a:solidFill>
                  <a:schemeClr val="dk1"/>
                </a:solidFill>
                <a:latin typeface="Times New Roman"/>
                <a:ea typeface="Times New Roman"/>
                <a:cs typeface="Times New Roman"/>
                <a:sym typeface="Times New Roman"/>
              </a:rPr>
              <a:t>Political Interest, Knowledge, and Students’ Beliefs</a:t>
            </a:r>
            <a:endParaRPr b="1" sz="4200">
              <a:solidFill>
                <a:schemeClr val="dk1"/>
              </a:solidFill>
              <a:latin typeface="Times New Roman"/>
              <a:ea typeface="Times New Roman"/>
              <a:cs typeface="Times New Roman"/>
              <a:sym typeface="Times New Roman"/>
            </a:endParaRPr>
          </a:p>
          <a:p>
            <a:pPr indent="0" lvl="0" marL="0" marR="0" rtl="0" algn="l">
              <a:spcBef>
                <a:spcPts val="2600"/>
              </a:spcBef>
              <a:spcAft>
                <a:spcPts val="0"/>
              </a:spcAft>
              <a:buClr>
                <a:schemeClr val="dk1"/>
              </a:buClr>
              <a:buSzPts val="5200"/>
              <a:buFont typeface="Times New Roman"/>
              <a:buNone/>
            </a:pPr>
            <a:r>
              <a:rPr lang="en-US" sz="4200">
                <a:solidFill>
                  <a:schemeClr val="dk1"/>
                </a:solidFill>
                <a:latin typeface="Times New Roman"/>
                <a:ea typeface="Times New Roman"/>
                <a:cs typeface="Times New Roman"/>
                <a:sym typeface="Times New Roman"/>
              </a:rPr>
              <a:t>The survey showed that for both political knowledge and how strong their political beliefs are, a majority of students reported a 3 on a 1-5 scale. The results showed a correlation between these factors and civic literacy as shown by the data. Students who reported lower civic literacy were far more likely to report less political knowledge and weaker political opinions compared to their peers who reported higher civic literacy.</a:t>
            </a:r>
            <a:endParaRPr sz="4200">
              <a:solidFill>
                <a:schemeClr val="dk1"/>
              </a:solidFill>
              <a:latin typeface="Times New Roman"/>
              <a:ea typeface="Times New Roman"/>
              <a:cs typeface="Times New Roman"/>
              <a:sym typeface="Times New Roman"/>
            </a:endParaRPr>
          </a:p>
        </p:txBody>
      </p:sp>
      <p:sp>
        <p:nvSpPr>
          <p:cNvPr id="100" name="Google Shape;100;p1"/>
          <p:cNvSpPr/>
          <p:nvPr/>
        </p:nvSpPr>
        <p:spPr>
          <a:xfrm>
            <a:off x="2880784" y="21486284"/>
            <a:ext cx="12801600" cy="2667000"/>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067" u="none" cap="none" strike="noStrike">
              <a:solidFill>
                <a:schemeClr val="dk1"/>
              </a:solidFill>
              <a:latin typeface="Times New Roman"/>
              <a:ea typeface="Times New Roman"/>
              <a:cs typeface="Times New Roman"/>
              <a:sym typeface="Times New Roman"/>
            </a:endParaRPr>
          </a:p>
        </p:txBody>
      </p:sp>
      <p:sp>
        <p:nvSpPr>
          <p:cNvPr id="101" name="Google Shape;101;p1"/>
          <p:cNvSpPr/>
          <p:nvPr/>
        </p:nvSpPr>
        <p:spPr>
          <a:xfrm>
            <a:off x="28428959" y="11094217"/>
            <a:ext cx="13059900" cy="1789800"/>
          </a:xfrm>
          <a:prstGeom prst="rect">
            <a:avLst/>
          </a:prstGeom>
          <a:noFill/>
          <a:ln>
            <a:noFill/>
          </a:ln>
        </p:spPr>
        <p:txBody>
          <a:bodyPr anchorCtr="0" anchor="t" bIns="266575" lIns="533150" spcFirstLastPara="1" rIns="533150" wrap="square" tIns="266575">
            <a:spAutoFit/>
          </a:bodyPr>
          <a:lstStyle/>
          <a:p>
            <a:pPr indent="0" lvl="0" marL="0" marR="0" rtl="0" algn="l">
              <a:spcBef>
                <a:spcPts val="0"/>
              </a:spcBef>
              <a:spcAft>
                <a:spcPts val="0"/>
              </a:spcAft>
              <a:buClr>
                <a:schemeClr val="dk1"/>
              </a:buClr>
              <a:buSzPts val="5200"/>
              <a:buFont typeface="Arial"/>
              <a:buNone/>
            </a:pPr>
            <a:r>
              <a:rPr b="1" lang="en-US" sz="5200">
                <a:solidFill>
                  <a:schemeClr val="dk1"/>
                </a:solidFill>
              </a:rPr>
              <a:t>Discussion of Factors</a:t>
            </a:r>
            <a:endParaRPr b="0" i="0" sz="2933" u="none" cap="none" strike="noStrike">
              <a:solidFill>
                <a:schemeClr val="dk1"/>
              </a:solidFill>
              <a:latin typeface="Times New Roman"/>
              <a:ea typeface="Times New Roman"/>
              <a:cs typeface="Times New Roman"/>
              <a:sym typeface="Times New Roman"/>
            </a:endParaRPr>
          </a:p>
          <a:p>
            <a:pPr indent="0" lvl="0" marL="0" marR="0" rtl="0" algn="l">
              <a:spcBef>
                <a:spcPts val="0"/>
              </a:spcBef>
              <a:spcAft>
                <a:spcPts val="0"/>
              </a:spcAft>
              <a:buClr>
                <a:schemeClr val="dk1"/>
              </a:buClr>
              <a:buSzPts val="2933"/>
              <a:buFont typeface="Times New Roman"/>
              <a:buNone/>
            </a:pPr>
            <a:r>
              <a:t/>
            </a:r>
            <a:endParaRPr b="0" i="0" sz="2933" u="none" cap="none" strike="noStrike">
              <a:solidFill>
                <a:schemeClr val="dk1"/>
              </a:solidFill>
              <a:latin typeface="Times New Roman"/>
              <a:ea typeface="Times New Roman"/>
              <a:cs typeface="Times New Roman"/>
              <a:sym typeface="Times New Roman"/>
            </a:endParaRPr>
          </a:p>
        </p:txBody>
      </p:sp>
      <p:cxnSp>
        <p:nvCxnSpPr>
          <p:cNvPr id="102" name="Google Shape;102;p1"/>
          <p:cNvCxnSpPr/>
          <p:nvPr/>
        </p:nvCxnSpPr>
        <p:spPr>
          <a:xfrm>
            <a:off x="15726833" y="10606617"/>
            <a:ext cx="11338984" cy="0"/>
          </a:xfrm>
          <a:prstGeom prst="straightConnector1">
            <a:avLst/>
          </a:prstGeom>
          <a:noFill/>
          <a:ln cap="flat" cmpd="sng" w="12700">
            <a:solidFill>
              <a:schemeClr val="lt2"/>
            </a:solidFill>
            <a:prstDash val="solid"/>
            <a:round/>
            <a:headEnd len="sm" w="sm" type="none"/>
            <a:tailEnd len="sm" w="sm" type="none"/>
          </a:ln>
        </p:spPr>
      </p:cxnSp>
      <p:cxnSp>
        <p:nvCxnSpPr>
          <p:cNvPr id="103" name="Google Shape;103;p1"/>
          <p:cNvCxnSpPr/>
          <p:nvPr/>
        </p:nvCxnSpPr>
        <p:spPr>
          <a:xfrm>
            <a:off x="16093017" y="16459200"/>
            <a:ext cx="10972800" cy="0"/>
          </a:xfrm>
          <a:prstGeom prst="straightConnector1">
            <a:avLst/>
          </a:prstGeom>
          <a:noFill/>
          <a:ln cap="flat" cmpd="sng" w="12700">
            <a:solidFill>
              <a:schemeClr val="lt2"/>
            </a:solidFill>
            <a:prstDash val="solid"/>
            <a:round/>
            <a:headEnd len="sm" w="sm" type="none"/>
            <a:tailEnd len="sm" w="sm" type="none"/>
          </a:ln>
        </p:spPr>
      </p:cxnSp>
      <p:sp>
        <p:nvSpPr>
          <p:cNvPr id="104" name="Google Shape;104;p1"/>
          <p:cNvSpPr/>
          <p:nvPr/>
        </p:nvSpPr>
        <p:spPr>
          <a:xfrm>
            <a:off x="2499785" y="16783051"/>
            <a:ext cx="12338049" cy="12492567"/>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067" u="none" cap="none" strike="noStrike">
              <a:solidFill>
                <a:schemeClr val="dk1"/>
              </a:solidFill>
              <a:latin typeface="Times New Roman"/>
              <a:ea typeface="Times New Roman"/>
              <a:cs typeface="Times New Roman"/>
              <a:sym typeface="Times New Roman"/>
            </a:endParaRPr>
          </a:p>
        </p:txBody>
      </p:sp>
      <p:sp>
        <p:nvSpPr>
          <p:cNvPr id="105" name="Google Shape;105;p1"/>
          <p:cNvSpPr/>
          <p:nvPr/>
        </p:nvSpPr>
        <p:spPr>
          <a:xfrm>
            <a:off x="1646768" y="4199468"/>
            <a:ext cx="5882217" cy="1256575"/>
          </a:xfrm>
          <a:prstGeom prst="rect">
            <a:avLst/>
          </a:prstGeom>
          <a:noFill/>
          <a:ln>
            <a:noFill/>
          </a:ln>
        </p:spPr>
        <p:txBody>
          <a:bodyPr anchorCtr="0" anchor="t" bIns="266575" lIns="533150" spcFirstLastPara="1" rIns="533150" wrap="square" tIns="266575">
            <a:spAutoFit/>
          </a:bodyPr>
          <a:lstStyle/>
          <a:p>
            <a:pPr indent="0" lvl="0" marL="0" marR="0" rtl="0" algn="l">
              <a:spcBef>
                <a:spcPts val="0"/>
              </a:spcBef>
              <a:spcAft>
                <a:spcPts val="0"/>
              </a:spcAft>
              <a:buClr>
                <a:schemeClr val="dk1"/>
              </a:buClr>
              <a:buSzPts val="4667"/>
              <a:buFont typeface="Times New Roman"/>
              <a:buNone/>
            </a:pPr>
            <a:r>
              <a:t/>
            </a:r>
            <a:endParaRPr b="0" i="0" sz="4667" u="none" cap="none" strike="noStrike">
              <a:solidFill>
                <a:schemeClr val="dk1"/>
              </a:solidFill>
              <a:latin typeface="Times New Roman"/>
              <a:ea typeface="Times New Roman"/>
              <a:cs typeface="Times New Roman"/>
              <a:sym typeface="Times New Roman"/>
            </a:endParaRPr>
          </a:p>
        </p:txBody>
      </p:sp>
      <p:sp>
        <p:nvSpPr>
          <p:cNvPr id="106" name="Google Shape;106;p1"/>
          <p:cNvSpPr/>
          <p:nvPr/>
        </p:nvSpPr>
        <p:spPr>
          <a:xfrm>
            <a:off x="36605633" y="3460751"/>
            <a:ext cx="5852584" cy="2282753"/>
          </a:xfrm>
          <a:prstGeom prst="rect">
            <a:avLst/>
          </a:prstGeom>
          <a:noFill/>
          <a:ln>
            <a:noFill/>
          </a:ln>
        </p:spPr>
        <p:txBody>
          <a:bodyPr anchorCtr="0" anchor="t" bIns="266575" lIns="533150" spcFirstLastPara="1" rIns="533150" wrap="square" tIns="266575">
            <a:spAutoFit/>
          </a:bodyPr>
          <a:lstStyle/>
          <a:p>
            <a:pPr indent="0" lvl="0" marL="0" marR="0" rtl="0" algn="l">
              <a:spcBef>
                <a:spcPts val="0"/>
              </a:spcBef>
              <a:spcAft>
                <a:spcPts val="0"/>
              </a:spcAft>
              <a:buClr>
                <a:schemeClr val="dk1"/>
              </a:buClr>
              <a:buSzPts val="2267"/>
              <a:buFont typeface="Times New Roman"/>
              <a:buNone/>
            </a:pPr>
            <a:r>
              <a:rPr b="0" i="0" lang="en-US" sz="2267" u="none" cap="none" strike="noStrike">
                <a:solidFill>
                  <a:schemeClr val="dk1"/>
                </a:solidFill>
                <a:latin typeface="Times New Roman"/>
                <a:ea typeface="Times New Roman"/>
                <a:cs typeface="Times New Roman"/>
                <a:sym typeface="Times New Roman"/>
              </a:rPr>
              <a:t>For more information, contact:</a:t>
            </a:r>
            <a:endParaRPr/>
          </a:p>
          <a:p>
            <a:pPr indent="0" lvl="0" marL="0" marR="0" rtl="0" algn="l">
              <a:spcBef>
                <a:spcPts val="0"/>
              </a:spcBef>
              <a:spcAft>
                <a:spcPts val="0"/>
              </a:spcAft>
              <a:buClr>
                <a:schemeClr val="dk1"/>
              </a:buClr>
              <a:buSzPts val="2267"/>
              <a:buFont typeface="Times New Roman"/>
              <a:buNone/>
            </a:pPr>
            <a:r>
              <a:rPr lang="en-US" sz="2267">
                <a:solidFill>
                  <a:schemeClr val="dk1"/>
                </a:solidFill>
                <a:latin typeface="Times New Roman"/>
                <a:ea typeface="Times New Roman"/>
                <a:cs typeface="Times New Roman"/>
                <a:sym typeface="Times New Roman"/>
              </a:rPr>
              <a:t>Hollie Kim</a:t>
            </a:r>
            <a:endParaRPr/>
          </a:p>
          <a:p>
            <a:pPr indent="0" lvl="0" marL="0" marR="0" rtl="0" algn="l">
              <a:spcBef>
                <a:spcPts val="0"/>
              </a:spcBef>
              <a:spcAft>
                <a:spcPts val="0"/>
              </a:spcAft>
              <a:buClr>
                <a:schemeClr val="dk1"/>
              </a:buClr>
              <a:buSzPts val="2267"/>
              <a:buFont typeface="Times New Roman"/>
              <a:buNone/>
            </a:pPr>
            <a:r>
              <a:rPr lang="en-US" sz="2267">
                <a:solidFill>
                  <a:schemeClr val="dk1"/>
                </a:solidFill>
                <a:latin typeface="Times New Roman"/>
                <a:ea typeface="Times New Roman"/>
                <a:cs typeface="Times New Roman"/>
                <a:sym typeface="Times New Roman"/>
              </a:rPr>
              <a:t>North Bay Haven Charter Academy</a:t>
            </a:r>
            <a:endParaRPr/>
          </a:p>
          <a:p>
            <a:pPr indent="0" lvl="0" marL="0" marR="0" rtl="0" algn="l">
              <a:spcBef>
                <a:spcPts val="0"/>
              </a:spcBef>
              <a:spcAft>
                <a:spcPts val="0"/>
              </a:spcAft>
              <a:buClr>
                <a:schemeClr val="dk1"/>
              </a:buClr>
              <a:buSzPts val="2267"/>
              <a:buFont typeface="Times New Roman"/>
              <a:buNone/>
            </a:pPr>
            <a:r>
              <a:rPr lang="en-US" sz="2267">
                <a:solidFill>
                  <a:schemeClr val="dk1"/>
                </a:solidFill>
                <a:latin typeface="Times New Roman"/>
                <a:ea typeface="Times New Roman"/>
                <a:cs typeface="Times New Roman"/>
                <a:sym typeface="Times New Roman"/>
              </a:rPr>
              <a:t>(804) 585-5672</a:t>
            </a:r>
            <a:endParaRPr/>
          </a:p>
          <a:p>
            <a:pPr indent="0" lvl="0" marL="0" marR="0" rtl="0" algn="l">
              <a:spcBef>
                <a:spcPts val="0"/>
              </a:spcBef>
              <a:spcAft>
                <a:spcPts val="0"/>
              </a:spcAft>
              <a:buClr>
                <a:schemeClr val="dk1"/>
              </a:buClr>
              <a:buSzPts val="2267"/>
              <a:buFont typeface="Times New Roman"/>
              <a:buNone/>
            </a:pPr>
            <a:r>
              <a:rPr lang="en-US" sz="2267">
                <a:solidFill>
                  <a:schemeClr val="dk1"/>
                </a:solidFill>
                <a:latin typeface="Times New Roman"/>
                <a:ea typeface="Times New Roman"/>
                <a:cs typeface="Times New Roman"/>
                <a:sym typeface="Times New Roman"/>
              </a:rPr>
              <a:t>xkimh1@bayhaven.org</a:t>
            </a:r>
            <a:endParaRPr/>
          </a:p>
        </p:txBody>
      </p:sp>
      <p:sp>
        <p:nvSpPr>
          <p:cNvPr id="107" name="Google Shape;107;p1"/>
          <p:cNvSpPr/>
          <p:nvPr/>
        </p:nvSpPr>
        <p:spPr>
          <a:xfrm>
            <a:off x="2725208" y="16891000"/>
            <a:ext cx="11887200" cy="8890010"/>
          </a:xfrm>
          <a:prstGeom prst="rect">
            <a:avLst/>
          </a:prstGeom>
          <a:solidFill>
            <a:schemeClr val="lt1"/>
          </a:solidFill>
          <a:ln>
            <a:noFill/>
          </a:ln>
        </p:spPr>
        <p:txBody>
          <a:bodyPr anchorCtr="0" anchor="t" bIns="266575" lIns="533150" spcFirstLastPara="1" rIns="533150" wrap="square" tIns="266575">
            <a:spAutoFit/>
          </a:bodyPr>
          <a:lstStyle/>
          <a:p>
            <a:pPr indent="0" lvl="0" marL="0" marR="0" rtl="0" algn="l">
              <a:spcBef>
                <a:spcPts val="0"/>
              </a:spcBef>
              <a:spcAft>
                <a:spcPts val="0"/>
              </a:spcAft>
              <a:buNone/>
            </a:pPr>
            <a:r>
              <a:rPr b="1" i="0" lang="en-US" sz="4567" u="none" cap="none" strike="noStrike">
                <a:solidFill>
                  <a:schemeClr val="dk1"/>
                </a:solidFill>
                <a:latin typeface="Arial"/>
                <a:ea typeface="Arial"/>
                <a:cs typeface="Arial"/>
                <a:sym typeface="Arial"/>
              </a:rPr>
              <a:t>Objectives</a:t>
            </a:r>
            <a:endParaRPr sz="1300"/>
          </a:p>
          <a:p>
            <a:pPr indent="-290005" lvl="0" marL="0" marR="0" rtl="0" algn="l">
              <a:spcBef>
                <a:spcPts val="0"/>
              </a:spcBef>
              <a:spcAft>
                <a:spcPts val="0"/>
              </a:spcAft>
              <a:buClr>
                <a:schemeClr val="dk1"/>
              </a:buClr>
              <a:buSzPts val="4567"/>
              <a:buFont typeface="Times New Roman"/>
              <a:buChar char="•"/>
            </a:pPr>
            <a:r>
              <a:rPr lang="en-US" sz="4567">
                <a:solidFill>
                  <a:schemeClr val="dk1"/>
                </a:solidFill>
                <a:latin typeface="Times New Roman"/>
                <a:ea typeface="Times New Roman"/>
                <a:cs typeface="Times New Roman"/>
                <a:sym typeface="Times New Roman"/>
              </a:rPr>
              <a:t> Evaluate civic literacy among high school students</a:t>
            </a:r>
            <a:endParaRPr sz="4567">
              <a:solidFill>
                <a:schemeClr val="dk1"/>
              </a:solidFill>
              <a:latin typeface="Times New Roman"/>
              <a:ea typeface="Times New Roman"/>
              <a:cs typeface="Times New Roman"/>
              <a:sym typeface="Times New Roman"/>
            </a:endParaRPr>
          </a:p>
          <a:p>
            <a:pPr indent="-290005" lvl="0" marL="0" marR="0" rtl="0" algn="l">
              <a:spcBef>
                <a:spcPts val="0"/>
              </a:spcBef>
              <a:spcAft>
                <a:spcPts val="0"/>
              </a:spcAft>
              <a:buClr>
                <a:schemeClr val="dk1"/>
              </a:buClr>
              <a:buSzPts val="4567"/>
              <a:buFont typeface="Times New Roman"/>
              <a:buChar char="•"/>
            </a:pPr>
            <a:r>
              <a:rPr lang="en-US" sz="4567">
                <a:solidFill>
                  <a:schemeClr val="dk1"/>
                </a:solidFill>
                <a:latin typeface="Times New Roman"/>
                <a:ea typeface="Times New Roman"/>
                <a:cs typeface="Times New Roman"/>
                <a:sym typeface="Times New Roman"/>
              </a:rPr>
              <a:t> Determine whether students’ political interests are related to their civic literacy</a:t>
            </a:r>
            <a:endParaRPr sz="4567">
              <a:solidFill>
                <a:schemeClr val="dk1"/>
              </a:solidFill>
              <a:latin typeface="Times New Roman"/>
              <a:ea typeface="Times New Roman"/>
              <a:cs typeface="Times New Roman"/>
              <a:sym typeface="Times New Roman"/>
            </a:endParaRPr>
          </a:p>
          <a:p>
            <a:pPr indent="0" lvl="0" marL="0" marR="0" rtl="0" algn="l">
              <a:spcBef>
                <a:spcPts val="0"/>
              </a:spcBef>
              <a:spcAft>
                <a:spcPts val="0"/>
              </a:spcAft>
              <a:buNone/>
            </a:pPr>
            <a:r>
              <a:rPr b="1" i="0" lang="en-US" sz="4567" u="none" cap="none" strike="noStrike">
                <a:solidFill>
                  <a:schemeClr val="dk1"/>
                </a:solidFill>
                <a:latin typeface="Arial"/>
                <a:ea typeface="Arial"/>
                <a:cs typeface="Arial"/>
                <a:sym typeface="Arial"/>
              </a:rPr>
              <a:t>Limitations</a:t>
            </a:r>
            <a:endParaRPr sz="1300"/>
          </a:p>
          <a:p>
            <a:pPr indent="-290005" lvl="0" marL="0" marR="0" rtl="0" algn="l">
              <a:spcBef>
                <a:spcPts val="0"/>
              </a:spcBef>
              <a:spcAft>
                <a:spcPts val="0"/>
              </a:spcAft>
              <a:buClr>
                <a:schemeClr val="dk1"/>
              </a:buClr>
              <a:buSzPts val="4567"/>
              <a:buFont typeface="Times New Roman"/>
              <a:buChar char="•"/>
            </a:pPr>
            <a:r>
              <a:rPr lang="en-US" sz="4567">
                <a:solidFill>
                  <a:schemeClr val="dk1"/>
                </a:solidFill>
                <a:latin typeface="Times New Roman"/>
                <a:ea typeface="Times New Roman"/>
                <a:cs typeface="Times New Roman"/>
                <a:sym typeface="Times New Roman"/>
              </a:rPr>
              <a:t> Small sample size (89 participants)</a:t>
            </a:r>
            <a:endParaRPr sz="4567">
              <a:solidFill>
                <a:schemeClr val="dk1"/>
              </a:solidFill>
              <a:latin typeface="Times New Roman"/>
              <a:ea typeface="Times New Roman"/>
              <a:cs typeface="Times New Roman"/>
              <a:sym typeface="Times New Roman"/>
            </a:endParaRPr>
          </a:p>
          <a:p>
            <a:pPr indent="-290005" lvl="0" marL="0" marR="0" rtl="0" algn="l">
              <a:spcBef>
                <a:spcPts val="0"/>
              </a:spcBef>
              <a:spcAft>
                <a:spcPts val="0"/>
              </a:spcAft>
              <a:buClr>
                <a:schemeClr val="dk1"/>
              </a:buClr>
              <a:buSzPts val="4567"/>
              <a:buFont typeface="Times New Roman"/>
              <a:buChar char="•"/>
            </a:pPr>
            <a:r>
              <a:rPr lang="en-US" sz="4567">
                <a:solidFill>
                  <a:schemeClr val="dk1"/>
                </a:solidFill>
                <a:latin typeface="Times New Roman"/>
                <a:ea typeface="Times New Roman"/>
                <a:cs typeface="Times New Roman"/>
                <a:sym typeface="Times New Roman"/>
              </a:rPr>
              <a:t> Disproportionate participants in certain grades</a:t>
            </a:r>
            <a:endParaRPr sz="4567">
              <a:solidFill>
                <a:schemeClr val="dk1"/>
              </a:solidFill>
              <a:latin typeface="Times New Roman"/>
              <a:ea typeface="Times New Roman"/>
              <a:cs typeface="Times New Roman"/>
              <a:sym typeface="Times New Roman"/>
            </a:endParaRPr>
          </a:p>
          <a:p>
            <a:pPr indent="0" lvl="0" marL="0" marR="0" rtl="0" algn="l">
              <a:spcBef>
                <a:spcPts val="0"/>
              </a:spcBef>
              <a:spcAft>
                <a:spcPts val="0"/>
              </a:spcAft>
              <a:buNone/>
            </a:pPr>
            <a:r>
              <a:rPr b="1" i="0" lang="en-US" sz="4567" u="none" cap="none" strike="noStrike">
                <a:solidFill>
                  <a:schemeClr val="dk1"/>
                </a:solidFill>
                <a:latin typeface="Arial"/>
                <a:ea typeface="Arial"/>
                <a:cs typeface="Arial"/>
                <a:sym typeface="Arial"/>
              </a:rPr>
              <a:t>Conclusions</a:t>
            </a:r>
            <a:endParaRPr sz="1300"/>
          </a:p>
          <a:p>
            <a:pPr indent="0" lvl="0" marL="0" marR="0" rtl="0" algn="l">
              <a:spcBef>
                <a:spcPts val="0"/>
              </a:spcBef>
              <a:spcAft>
                <a:spcPts val="0"/>
              </a:spcAft>
              <a:buNone/>
            </a:pPr>
            <a:r>
              <a:rPr lang="en-US" sz="4567">
                <a:solidFill>
                  <a:schemeClr val="dk1"/>
                </a:solidFill>
                <a:latin typeface="Times New Roman"/>
                <a:ea typeface="Times New Roman"/>
                <a:cs typeface="Times New Roman"/>
                <a:sym typeface="Times New Roman"/>
              </a:rPr>
              <a:t>Students who reported higher civic literacy also reported more political knowledge and stronger political beliefs.</a:t>
            </a:r>
            <a:endParaRPr sz="1300"/>
          </a:p>
          <a:p>
            <a:pPr indent="0" lvl="0" marL="0" marR="0" rtl="0" algn="l">
              <a:spcBef>
                <a:spcPts val="0"/>
              </a:spcBef>
              <a:spcAft>
                <a:spcPts val="0"/>
              </a:spcAft>
              <a:buNone/>
            </a:pPr>
            <a:r>
              <a:rPr b="1" i="0" lang="en-US" sz="4567" u="none" cap="none" strike="noStrike">
                <a:solidFill>
                  <a:schemeClr val="dk1"/>
                </a:solidFill>
                <a:latin typeface="Arial"/>
                <a:ea typeface="Arial"/>
                <a:cs typeface="Arial"/>
                <a:sym typeface="Arial"/>
              </a:rPr>
              <a:t>Implications</a:t>
            </a:r>
            <a:endParaRPr sz="1300"/>
          </a:p>
          <a:p>
            <a:pPr indent="0" lvl="0" marL="0" marR="0" rtl="0" algn="l">
              <a:spcBef>
                <a:spcPts val="0"/>
              </a:spcBef>
              <a:spcAft>
                <a:spcPts val="0"/>
              </a:spcAft>
              <a:buNone/>
            </a:pPr>
            <a:r>
              <a:rPr lang="en-US" sz="4567">
                <a:solidFill>
                  <a:schemeClr val="dk1"/>
                </a:solidFill>
                <a:latin typeface="Times New Roman"/>
                <a:ea typeface="Times New Roman"/>
                <a:cs typeface="Times New Roman"/>
                <a:sym typeface="Times New Roman"/>
              </a:rPr>
              <a:t>This survey can be used as a basis for future research with a larger group of students in diverse areas.</a:t>
            </a:r>
            <a:endParaRPr sz="1300"/>
          </a:p>
          <a:p>
            <a:pPr indent="0" lvl="0" marL="0" marR="0" rtl="0" algn="l">
              <a:spcBef>
                <a:spcPts val="0"/>
              </a:spcBef>
              <a:spcAft>
                <a:spcPts val="0"/>
              </a:spcAft>
              <a:buNone/>
            </a:pPr>
            <a:r>
              <a:t/>
            </a:r>
            <a:endParaRPr b="1" i="0" sz="4567" u="none" cap="none" strike="noStrike">
              <a:solidFill>
                <a:schemeClr val="dk1"/>
              </a:solidFill>
              <a:latin typeface="Arial"/>
              <a:ea typeface="Arial"/>
              <a:cs typeface="Arial"/>
              <a:sym typeface="Arial"/>
            </a:endParaRPr>
          </a:p>
        </p:txBody>
      </p:sp>
      <p:sp>
        <p:nvSpPr>
          <p:cNvPr id="108" name="Google Shape;108;p1"/>
          <p:cNvSpPr txBox="1"/>
          <p:nvPr/>
        </p:nvSpPr>
        <p:spPr>
          <a:xfrm>
            <a:off x="16057034" y="17546464"/>
            <a:ext cx="9876300" cy="1335000"/>
          </a:xfrm>
          <a:prstGeom prst="rect">
            <a:avLst/>
          </a:prstGeom>
          <a:noFill/>
          <a:ln>
            <a:noFill/>
          </a:ln>
        </p:spPr>
        <p:txBody>
          <a:bodyPr anchorCtr="0" anchor="t" bIns="264725" lIns="529475" spcFirstLastPara="1" rIns="529475" wrap="square" tIns="264725">
            <a:spAutoFit/>
          </a:bodyPr>
          <a:lstStyle/>
          <a:p>
            <a:pPr indent="0" lvl="0" marL="0" marR="0" rtl="0" algn="l">
              <a:spcBef>
                <a:spcPts val="0"/>
              </a:spcBef>
              <a:spcAft>
                <a:spcPts val="0"/>
              </a:spcAft>
              <a:buNone/>
            </a:pPr>
            <a:r>
              <a:rPr b="1" i="0" lang="en-US" sz="5200" u="none" cap="none" strike="noStrike">
                <a:solidFill>
                  <a:schemeClr val="dk1"/>
                </a:solidFill>
                <a:latin typeface="Times New Roman"/>
                <a:ea typeface="Times New Roman"/>
                <a:cs typeface="Times New Roman"/>
                <a:sym typeface="Times New Roman"/>
              </a:rPr>
              <a:t>RESULTS</a:t>
            </a:r>
            <a:endParaRPr b="1" i="0" sz="4667" u="none" cap="none" strike="noStrike">
              <a:solidFill>
                <a:schemeClr val="dk1"/>
              </a:solidFill>
              <a:latin typeface="Times New Roman"/>
              <a:ea typeface="Times New Roman"/>
              <a:cs typeface="Times New Roman"/>
              <a:sym typeface="Times New Roman"/>
            </a:endParaRPr>
          </a:p>
        </p:txBody>
      </p:sp>
      <p:sp>
        <p:nvSpPr>
          <p:cNvPr id="109" name="Google Shape;109;p1"/>
          <p:cNvSpPr txBox="1"/>
          <p:nvPr/>
        </p:nvSpPr>
        <p:spPr>
          <a:xfrm>
            <a:off x="15726833" y="7355418"/>
            <a:ext cx="11339100" cy="3279900"/>
          </a:xfrm>
          <a:prstGeom prst="rect">
            <a:avLst/>
          </a:prstGeom>
          <a:noFill/>
          <a:ln>
            <a:noFill/>
          </a:ln>
        </p:spPr>
        <p:txBody>
          <a:bodyPr anchorCtr="0" anchor="t" bIns="264725" lIns="529475" spcFirstLastPara="1" rIns="529475" wrap="square" tIns="264725">
            <a:spAutoFit/>
          </a:bodyPr>
          <a:lstStyle/>
          <a:p>
            <a:pPr indent="0" lvl="0" marL="0" marR="0" rtl="0" algn="just">
              <a:spcBef>
                <a:spcPts val="0"/>
              </a:spcBef>
              <a:spcAft>
                <a:spcPts val="0"/>
              </a:spcAft>
              <a:buNone/>
            </a:pPr>
            <a:r>
              <a:rPr b="0" i="0" lang="en-US" sz="3567" u="none" cap="none" strike="noStrike">
                <a:solidFill>
                  <a:schemeClr val="dk1"/>
                </a:solidFill>
                <a:latin typeface="Times New Roman"/>
                <a:ea typeface="Times New Roman"/>
                <a:cs typeface="Times New Roman"/>
                <a:sym typeface="Times New Roman"/>
              </a:rPr>
              <a:t>Bel</a:t>
            </a:r>
            <a:r>
              <a:rPr lang="en-US" sz="3567">
                <a:solidFill>
                  <a:schemeClr val="dk1"/>
                </a:solidFill>
                <a:latin typeface="Times New Roman"/>
                <a:ea typeface="Times New Roman"/>
                <a:cs typeface="Times New Roman"/>
                <a:sym typeface="Times New Roman"/>
              </a:rPr>
              <a:t>ow is a graph representing student answers to basic civic literacy questions given in the survey. 78.7% of students who took the survey reported taking a civic literacy class, however, only 48.3% of students were able to answer all four questions correctly.</a:t>
            </a:r>
            <a:endParaRPr sz="300"/>
          </a:p>
        </p:txBody>
      </p:sp>
      <p:pic>
        <p:nvPicPr>
          <p:cNvPr id="110" name="Google Shape;110;p1"/>
          <p:cNvPicPr preferRelativeResize="0"/>
          <p:nvPr/>
        </p:nvPicPr>
        <p:blipFill rotWithShape="1">
          <a:blip r:embed="rId3">
            <a:alphaModFix/>
          </a:blip>
          <a:srcRect b="0" l="0" r="0" t="0"/>
          <a:stretch/>
        </p:blipFill>
        <p:spPr>
          <a:xfrm>
            <a:off x="7528984" y="-8534400"/>
            <a:ext cx="4129616" cy="2237316"/>
          </a:xfrm>
          <a:prstGeom prst="rect">
            <a:avLst/>
          </a:prstGeom>
          <a:noFill/>
          <a:ln>
            <a:noFill/>
          </a:ln>
        </p:spPr>
      </p:pic>
      <p:pic>
        <p:nvPicPr>
          <p:cNvPr id="111" name="Google Shape;111;p1"/>
          <p:cNvPicPr preferRelativeResize="0"/>
          <p:nvPr/>
        </p:nvPicPr>
        <p:blipFill rotWithShape="1">
          <a:blip r:embed="rId4">
            <a:alphaModFix/>
          </a:blip>
          <a:srcRect b="0" l="0" r="0" t="0"/>
          <a:stretch/>
        </p:blipFill>
        <p:spPr>
          <a:xfrm>
            <a:off x="27432000" y="-7414684"/>
            <a:ext cx="3530600" cy="694267"/>
          </a:xfrm>
          <a:prstGeom prst="rect">
            <a:avLst/>
          </a:prstGeom>
          <a:noFill/>
          <a:ln>
            <a:noFill/>
          </a:ln>
        </p:spPr>
      </p:pic>
      <p:pic>
        <p:nvPicPr>
          <p:cNvPr descr="logo" id="112" name="Google Shape;112;p1"/>
          <p:cNvPicPr preferRelativeResize="0"/>
          <p:nvPr/>
        </p:nvPicPr>
        <p:blipFill rotWithShape="1">
          <a:blip r:embed="rId5">
            <a:alphaModFix/>
          </a:blip>
          <a:srcRect b="0" l="0" r="0" t="0"/>
          <a:stretch/>
        </p:blipFill>
        <p:spPr>
          <a:xfrm>
            <a:off x="2874434" y="2110318"/>
            <a:ext cx="6417733" cy="4406900"/>
          </a:xfrm>
          <a:prstGeom prst="rect">
            <a:avLst/>
          </a:prstGeom>
          <a:noFill/>
          <a:ln>
            <a:noFill/>
          </a:ln>
        </p:spPr>
      </p:pic>
      <p:pic>
        <p:nvPicPr>
          <p:cNvPr id="113" name="Google Shape;113;p1" title="Chart"/>
          <p:cNvPicPr preferRelativeResize="0"/>
          <p:nvPr/>
        </p:nvPicPr>
        <p:blipFill>
          <a:blip r:embed="rId6">
            <a:alphaModFix/>
          </a:blip>
          <a:stretch>
            <a:fillRect/>
          </a:stretch>
        </p:blipFill>
        <p:spPr>
          <a:xfrm>
            <a:off x="16368186" y="22346257"/>
            <a:ext cx="10972800" cy="6800292"/>
          </a:xfrm>
          <a:prstGeom prst="rect">
            <a:avLst/>
          </a:prstGeom>
          <a:noFill/>
          <a:ln>
            <a:noFill/>
          </a:ln>
        </p:spPr>
      </p:pic>
      <p:pic>
        <p:nvPicPr>
          <p:cNvPr id="114" name="Google Shape;114;p1" title="Chart"/>
          <p:cNvPicPr preferRelativeResize="0"/>
          <p:nvPr/>
        </p:nvPicPr>
        <p:blipFill>
          <a:blip r:embed="rId7">
            <a:alphaModFix/>
          </a:blip>
          <a:stretch>
            <a:fillRect/>
          </a:stretch>
        </p:blipFill>
        <p:spPr>
          <a:xfrm>
            <a:off x="16383399" y="10842025"/>
            <a:ext cx="10508475" cy="6497752"/>
          </a:xfrm>
          <a:prstGeom prst="rect">
            <a:avLst/>
          </a:prstGeom>
          <a:noFill/>
          <a:ln>
            <a:noFill/>
          </a:ln>
        </p:spPr>
      </p:pic>
      <p:sp>
        <p:nvSpPr>
          <p:cNvPr id="115" name="Google Shape;115;p1"/>
          <p:cNvSpPr txBox="1"/>
          <p:nvPr/>
        </p:nvSpPr>
        <p:spPr>
          <a:xfrm>
            <a:off x="15968071" y="18686956"/>
            <a:ext cx="11339100" cy="3510900"/>
          </a:xfrm>
          <a:prstGeom prst="rect">
            <a:avLst/>
          </a:prstGeom>
          <a:noFill/>
          <a:ln>
            <a:noFill/>
          </a:ln>
        </p:spPr>
        <p:txBody>
          <a:bodyPr anchorCtr="0" anchor="t" bIns="264725" lIns="529475" spcFirstLastPara="1" rIns="529475" wrap="square" tIns="264725">
            <a:spAutoFit/>
          </a:bodyPr>
          <a:lstStyle/>
          <a:p>
            <a:pPr indent="0" lvl="0" marL="0" marR="0" rtl="0" algn="just">
              <a:spcBef>
                <a:spcPts val="0"/>
              </a:spcBef>
              <a:spcAft>
                <a:spcPts val="0"/>
              </a:spcAft>
              <a:buNone/>
            </a:pPr>
            <a:r>
              <a:rPr lang="en-US" sz="3867">
                <a:solidFill>
                  <a:schemeClr val="dk1"/>
                </a:solidFill>
                <a:latin typeface="Times New Roman"/>
                <a:ea typeface="Times New Roman"/>
                <a:cs typeface="Times New Roman"/>
                <a:sym typeface="Times New Roman"/>
              </a:rPr>
              <a:t>Below is a graph showing the results of the survey. When comparing students’ self-reported civic literacy and political knowledge/beliefs, it can be seen that there is a correlation between the three factors considered..</a:t>
            </a:r>
            <a:endParaRPr sz="600"/>
          </a:p>
        </p:txBody>
      </p:sp>
      <p:pic>
        <p:nvPicPr>
          <p:cNvPr id="116" name="Google Shape;116;p1"/>
          <p:cNvPicPr preferRelativeResize="0"/>
          <p:nvPr/>
        </p:nvPicPr>
        <p:blipFill>
          <a:blip r:embed="rId8">
            <a:alphaModFix/>
          </a:blip>
          <a:stretch>
            <a:fillRect/>
          </a:stretch>
        </p:blipFill>
        <p:spPr>
          <a:xfrm>
            <a:off x="28621575" y="7475062"/>
            <a:ext cx="7425025" cy="3720925"/>
          </a:xfrm>
          <a:prstGeom prst="rect">
            <a:avLst/>
          </a:prstGeom>
          <a:solidFill>
            <a:schemeClr val="lt1"/>
          </a:solidFill>
          <a:ln>
            <a:noFill/>
          </a:ln>
        </p:spPr>
      </p:pic>
      <p:pic>
        <p:nvPicPr>
          <p:cNvPr id="117" name="Google Shape;117;p1"/>
          <p:cNvPicPr preferRelativeResize="0"/>
          <p:nvPr/>
        </p:nvPicPr>
        <p:blipFill>
          <a:blip r:embed="rId9">
            <a:alphaModFix/>
          </a:blip>
          <a:stretch>
            <a:fillRect/>
          </a:stretch>
        </p:blipFill>
        <p:spPr>
          <a:xfrm>
            <a:off x="36237100" y="7353027"/>
            <a:ext cx="4650770" cy="39650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PosterPresentation2">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2003-11-06T16:27:23Z</dcterms:created>
  <dc:creator>Administrator</dc:creator>
</cp:coreProperties>
</file>