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notesMasterIdLst>
    <p:notesMasterId r:id="rId6"/>
  </p:notesMasterIdLst>
  <p:sldIdLst>
    <p:sldId id="257" r:id="rId5"/>
  </p:sldIdLst>
  <p:sldSz cx="43891200" cy="32918400"/>
  <p:notesSz cx="6858000" cy="9144000"/>
  <p:defaultText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defaultTextStyle>
</p:presentation>
</file>

<file path=ppt/authors.xml><?xml version="1.0" encoding="utf-8"?>
<p188:authorLst xmlns:a="http://schemas.openxmlformats.org/drawingml/2006/main" xmlns:r="http://schemas.openxmlformats.org/officeDocument/2006/relationships" xmlns:p188="http://schemas.microsoft.com/office/powerpoint/2018/8/main">
  <p188:author id="{D4C5D599-BC87-E221-39FF-4679A72EB431}" name="Jonathan Serbest" initials="JS" userId="S::jss24f@fsu.edu::d1e2b11e-a241-46c3-8fab-417e3ebfade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ECAB"/>
    <a:srgbClr val="782F40"/>
    <a:srgbClr val="CEB8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10E1D9-79CD-4EA3-A901-F5FE766CF30F}" v="78" dt="2026-03-21T21:18:09.5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microsoft.com/office/2018/10/relationships/authors" Target="author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eg Conrad" userId="bbdc6636-48ac-4ddf-a04f-db8f4b9c8d58" providerId="ADAL" clId="{5E1E1682-CD0A-4F1D-8F76-96F157910F83}"/>
    <pc:docChg chg="undo custSel modSld">
      <pc:chgData name="Krieg Conrad" userId="bbdc6636-48ac-4ddf-a04f-db8f4b9c8d58" providerId="ADAL" clId="{5E1E1682-CD0A-4F1D-8F76-96F157910F83}" dt="2026-03-21T21:18:09.516" v="348" actId="20577"/>
      <pc:docMkLst>
        <pc:docMk/>
      </pc:docMkLst>
      <pc:sldChg chg="addSp delSp modSp mod">
        <pc:chgData name="Krieg Conrad" userId="bbdc6636-48ac-4ddf-a04f-db8f4b9c8d58" providerId="ADAL" clId="{5E1E1682-CD0A-4F1D-8F76-96F157910F83}" dt="2026-03-21T21:18:09.516" v="348" actId="20577"/>
        <pc:sldMkLst>
          <pc:docMk/>
          <pc:sldMk cId="413147931" sldId="257"/>
        </pc:sldMkLst>
        <pc:spChg chg="del mod">
          <ac:chgData name="Krieg Conrad" userId="bbdc6636-48ac-4ddf-a04f-db8f4b9c8d58" providerId="ADAL" clId="{5E1E1682-CD0A-4F1D-8F76-96F157910F83}" dt="2026-03-21T20:59:19.249" v="256" actId="478"/>
          <ac:spMkLst>
            <pc:docMk/>
            <pc:sldMk cId="413147931" sldId="257"/>
            <ac:spMk id="4" creationId="{644DC955-79EC-68B4-5C6C-3D53161624BA}"/>
          </ac:spMkLst>
        </pc:spChg>
        <pc:spChg chg="del mod ord">
          <ac:chgData name="Krieg Conrad" userId="bbdc6636-48ac-4ddf-a04f-db8f4b9c8d58" providerId="ADAL" clId="{5E1E1682-CD0A-4F1D-8F76-96F157910F83}" dt="2026-03-21T21:13:53.213" v="306" actId="478"/>
          <ac:spMkLst>
            <pc:docMk/>
            <pc:sldMk cId="413147931" sldId="257"/>
            <ac:spMk id="5" creationId="{8761A684-E588-A523-C3A8-E4DB8722D207}"/>
          </ac:spMkLst>
        </pc:spChg>
        <pc:spChg chg="mod">
          <ac:chgData name="Krieg Conrad" userId="bbdc6636-48ac-4ddf-a04f-db8f4b9c8d58" providerId="ADAL" clId="{5E1E1682-CD0A-4F1D-8F76-96F157910F83}" dt="2026-03-11T20:29:42.445" v="187" actId="113"/>
          <ac:spMkLst>
            <pc:docMk/>
            <pc:sldMk cId="413147931" sldId="257"/>
            <ac:spMk id="6" creationId="{87B5B2F4-AC80-4B4A-83D0-F69ECAF1CBF9}"/>
          </ac:spMkLst>
        </pc:spChg>
        <pc:spChg chg="mod">
          <ac:chgData name="Krieg Conrad" userId="bbdc6636-48ac-4ddf-a04f-db8f4b9c8d58" providerId="ADAL" clId="{5E1E1682-CD0A-4F1D-8F76-96F157910F83}" dt="2026-03-20T11:23:31.707" v="214" actId="14100"/>
          <ac:spMkLst>
            <pc:docMk/>
            <pc:sldMk cId="413147931" sldId="257"/>
            <ac:spMk id="20" creationId="{AE2DF76D-9E58-F94B-9338-69907C0601EE}"/>
          </ac:spMkLst>
        </pc:spChg>
        <pc:spChg chg="del">
          <ac:chgData name="Krieg Conrad" userId="bbdc6636-48ac-4ddf-a04f-db8f4b9c8d58" providerId="ADAL" clId="{5E1E1682-CD0A-4F1D-8F76-96F157910F83}" dt="2026-03-21T21:03:39.821" v="283" actId="478"/>
          <ac:spMkLst>
            <pc:docMk/>
            <pc:sldMk cId="413147931" sldId="257"/>
            <ac:spMk id="22" creationId="{35CEB637-6310-3B9D-4675-EDF019EE6FB1}"/>
          </ac:spMkLst>
        </pc:spChg>
        <pc:spChg chg="mod">
          <ac:chgData name="Krieg Conrad" userId="bbdc6636-48ac-4ddf-a04f-db8f4b9c8d58" providerId="ADAL" clId="{5E1E1682-CD0A-4F1D-8F76-96F157910F83}" dt="2026-03-20T11:23:46.961" v="215" actId="1076"/>
          <ac:spMkLst>
            <pc:docMk/>
            <pc:sldMk cId="413147931" sldId="257"/>
            <ac:spMk id="25" creationId="{51379547-A170-7740-89D0-76C2146A7F28}"/>
          </ac:spMkLst>
        </pc:spChg>
        <pc:spChg chg="del">
          <ac:chgData name="Krieg Conrad" userId="bbdc6636-48ac-4ddf-a04f-db8f4b9c8d58" providerId="ADAL" clId="{5E1E1682-CD0A-4F1D-8F76-96F157910F83}" dt="2026-03-21T21:03:09.748" v="273" actId="478"/>
          <ac:spMkLst>
            <pc:docMk/>
            <pc:sldMk cId="413147931" sldId="257"/>
            <ac:spMk id="31" creationId="{2C2A7189-0206-EFDB-0A3B-4352B70D0F25}"/>
          </ac:spMkLst>
        </pc:spChg>
        <pc:spChg chg="mod">
          <ac:chgData name="Krieg Conrad" userId="bbdc6636-48ac-4ddf-a04f-db8f4b9c8d58" providerId="ADAL" clId="{5E1E1682-CD0A-4F1D-8F76-96F157910F83}" dt="2026-03-11T23:19:34.277" v="195"/>
          <ac:spMkLst>
            <pc:docMk/>
            <pc:sldMk cId="413147931" sldId="257"/>
            <ac:spMk id="32" creationId="{A2D30AF2-838F-8E41-9442-70B96338018C}"/>
          </ac:spMkLst>
        </pc:spChg>
        <pc:spChg chg="del">
          <ac:chgData name="Krieg Conrad" userId="bbdc6636-48ac-4ddf-a04f-db8f4b9c8d58" providerId="ADAL" clId="{5E1E1682-CD0A-4F1D-8F76-96F157910F83}" dt="2026-03-21T21:03:10.693" v="274" actId="478"/>
          <ac:spMkLst>
            <pc:docMk/>
            <pc:sldMk cId="413147931" sldId="257"/>
            <ac:spMk id="34" creationId="{0F878F4F-0649-30FA-98A4-4A21E7DDDD31}"/>
          </ac:spMkLst>
        </pc:spChg>
        <pc:spChg chg="del">
          <ac:chgData name="Krieg Conrad" userId="bbdc6636-48ac-4ddf-a04f-db8f4b9c8d58" providerId="ADAL" clId="{5E1E1682-CD0A-4F1D-8F76-96F157910F83}" dt="2026-03-21T21:03:11.326" v="275" actId="478"/>
          <ac:spMkLst>
            <pc:docMk/>
            <pc:sldMk cId="413147931" sldId="257"/>
            <ac:spMk id="35" creationId="{1A945E43-AA52-46FB-08B4-F43136545EE9}"/>
          </ac:spMkLst>
        </pc:spChg>
        <pc:spChg chg="del">
          <ac:chgData name="Krieg Conrad" userId="bbdc6636-48ac-4ddf-a04f-db8f4b9c8d58" providerId="ADAL" clId="{5E1E1682-CD0A-4F1D-8F76-96F157910F83}" dt="2026-03-21T21:03:12.284" v="276" actId="478"/>
          <ac:spMkLst>
            <pc:docMk/>
            <pc:sldMk cId="413147931" sldId="257"/>
            <ac:spMk id="36" creationId="{F30B74C6-4805-BB29-4098-2E4C640E9359}"/>
          </ac:spMkLst>
        </pc:spChg>
        <pc:spChg chg="del">
          <ac:chgData name="Krieg Conrad" userId="bbdc6636-48ac-4ddf-a04f-db8f4b9c8d58" providerId="ADAL" clId="{5E1E1682-CD0A-4F1D-8F76-96F157910F83}" dt="2026-03-21T21:03:13.022" v="277" actId="478"/>
          <ac:spMkLst>
            <pc:docMk/>
            <pc:sldMk cId="413147931" sldId="257"/>
            <ac:spMk id="37" creationId="{38AEB919-41F6-0278-C95C-1A3ACC0B8BDB}"/>
          </ac:spMkLst>
        </pc:spChg>
        <pc:spChg chg="del">
          <ac:chgData name="Krieg Conrad" userId="bbdc6636-48ac-4ddf-a04f-db8f4b9c8d58" providerId="ADAL" clId="{5E1E1682-CD0A-4F1D-8F76-96F157910F83}" dt="2026-03-21T21:03:14.023" v="278" actId="478"/>
          <ac:spMkLst>
            <pc:docMk/>
            <pc:sldMk cId="413147931" sldId="257"/>
            <ac:spMk id="38" creationId="{46A98FE2-3C82-49C7-1DC0-6405DC7BE24B}"/>
          </ac:spMkLst>
        </pc:spChg>
        <pc:spChg chg="del">
          <ac:chgData name="Krieg Conrad" userId="bbdc6636-48ac-4ddf-a04f-db8f4b9c8d58" providerId="ADAL" clId="{5E1E1682-CD0A-4F1D-8F76-96F157910F83}" dt="2026-03-21T21:03:14.701" v="279" actId="478"/>
          <ac:spMkLst>
            <pc:docMk/>
            <pc:sldMk cId="413147931" sldId="257"/>
            <ac:spMk id="39" creationId="{C00623E5-1908-463F-5DF0-BC50B761170D}"/>
          </ac:spMkLst>
        </pc:spChg>
        <pc:spChg chg="del">
          <ac:chgData name="Krieg Conrad" userId="bbdc6636-48ac-4ddf-a04f-db8f4b9c8d58" providerId="ADAL" clId="{5E1E1682-CD0A-4F1D-8F76-96F157910F83}" dt="2026-03-21T21:03:15.473" v="280" actId="478"/>
          <ac:spMkLst>
            <pc:docMk/>
            <pc:sldMk cId="413147931" sldId="257"/>
            <ac:spMk id="41" creationId="{1A6C2BE1-1C8E-82BB-4B82-927AEA820F6B}"/>
          </ac:spMkLst>
        </pc:spChg>
        <pc:spChg chg="del">
          <ac:chgData name="Krieg Conrad" userId="bbdc6636-48ac-4ddf-a04f-db8f4b9c8d58" providerId="ADAL" clId="{5E1E1682-CD0A-4F1D-8F76-96F157910F83}" dt="2026-03-21T21:03:16.358" v="281" actId="478"/>
          <ac:spMkLst>
            <pc:docMk/>
            <pc:sldMk cId="413147931" sldId="257"/>
            <ac:spMk id="42" creationId="{F4AB3A63-BB81-E352-1CCF-D7AE27446B48}"/>
          </ac:spMkLst>
        </pc:spChg>
        <pc:spChg chg="del">
          <ac:chgData name="Krieg Conrad" userId="bbdc6636-48ac-4ddf-a04f-db8f4b9c8d58" providerId="ADAL" clId="{5E1E1682-CD0A-4F1D-8F76-96F157910F83}" dt="2026-03-21T21:03:16.999" v="282" actId="478"/>
          <ac:spMkLst>
            <pc:docMk/>
            <pc:sldMk cId="413147931" sldId="257"/>
            <ac:spMk id="43" creationId="{360625CE-7352-1C55-77DB-69B5D76DBF4E}"/>
          </ac:spMkLst>
        </pc:spChg>
        <pc:spChg chg="add del">
          <ac:chgData name="Krieg Conrad" userId="bbdc6636-48ac-4ddf-a04f-db8f4b9c8d58" providerId="ADAL" clId="{5E1E1682-CD0A-4F1D-8F76-96F157910F83}" dt="2026-03-21T21:08:01.867" v="292" actId="22"/>
          <ac:spMkLst>
            <pc:docMk/>
            <pc:sldMk cId="413147931" sldId="257"/>
            <ac:spMk id="50" creationId="{5395E6C4-AEB9-8476-4C06-65C4813CAD5B}"/>
          </ac:spMkLst>
        </pc:spChg>
        <pc:spChg chg="mod">
          <ac:chgData name="Krieg Conrad" userId="bbdc6636-48ac-4ddf-a04f-db8f4b9c8d58" providerId="ADAL" clId="{5E1E1682-CD0A-4F1D-8F76-96F157910F83}" dt="2026-03-20T11:23:46.961" v="215" actId="1076"/>
          <ac:spMkLst>
            <pc:docMk/>
            <pc:sldMk cId="413147931" sldId="257"/>
            <ac:spMk id="84" creationId="{E1920567-6502-2C86-50C4-40F3CB693EE4}"/>
          </ac:spMkLst>
        </pc:spChg>
        <pc:graphicFrameChg chg="modGraphic">
          <ac:chgData name="Krieg Conrad" userId="bbdc6636-48ac-4ddf-a04f-db8f4b9c8d58" providerId="ADAL" clId="{5E1E1682-CD0A-4F1D-8F76-96F157910F83}" dt="2026-03-21T21:18:09.516" v="348" actId="20577"/>
          <ac:graphicFrameMkLst>
            <pc:docMk/>
            <pc:sldMk cId="413147931" sldId="257"/>
            <ac:graphicFrameMk id="24" creationId="{BCDC0ABA-6FD3-5F59-9788-C86B3BE93CC6}"/>
          </ac:graphicFrameMkLst>
        </pc:graphicFrameChg>
        <pc:picChg chg="add del mod modCrop">
          <ac:chgData name="Krieg Conrad" userId="bbdc6636-48ac-4ddf-a04f-db8f4b9c8d58" providerId="ADAL" clId="{5E1E1682-CD0A-4F1D-8F76-96F157910F83}" dt="2026-03-21T21:13:47.920" v="301" actId="478"/>
          <ac:picMkLst>
            <pc:docMk/>
            <pc:sldMk cId="413147931" sldId="257"/>
            <ac:picMk id="7" creationId="{3F248877-8E61-D54F-5F8E-DB8893DFA650}"/>
          </ac:picMkLst>
        </pc:picChg>
        <pc:picChg chg="add del mod">
          <ac:chgData name="Krieg Conrad" userId="bbdc6636-48ac-4ddf-a04f-db8f4b9c8d58" providerId="ADAL" clId="{5E1E1682-CD0A-4F1D-8F76-96F157910F83}" dt="2026-03-21T21:08:41.521" v="300" actId="22"/>
          <ac:picMkLst>
            <pc:docMk/>
            <pc:sldMk cId="413147931" sldId="257"/>
            <ac:picMk id="52" creationId="{E3E77EB5-E6C1-C27F-07C7-AB0A54DACADD}"/>
          </ac:picMkLst>
        </pc:picChg>
        <pc:picChg chg="add del mod modCrop">
          <ac:chgData name="Krieg Conrad" userId="bbdc6636-48ac-4ddf-a04f-db8f4b9c8d58" providerId="ADAL" clId="{5E1E1682-CD0A-4F1D-8F76-96F157910F83}" dt="2026-03-21T21:16:35.334" v="334" actId="478"/>
          <ac:picMkLst>
            <pc:docMk/>
            <pc:sldMk cId="413147931" sldId="257"/>
            <ac:picMk id="54" creationId="{B8C743B9-B93E-E6D2-CE6E-00FF7D940F2F}"/>
          </ac:picMkLst>
        </pc:picChg>
        <pc:picChg chg="add mod modCrop">
          <ac:chgData name="Krieg Conrad" userId="bbdc6636-48ac-4ddf-a04f-db8f4b9c8d58" providerId="ADAL" clId="{5E1E1682-CD0A-4F1D-8F76-96F157910F83}" dt="2026-03-21T21:17:30.876" v="345" actId="1076"/>
          <ac:picMkLst>
            <pc:docMk/>
            <pc:sldMk cId="413147931" sldId="257"/>
            <ac:picMk id="56" creationId="{5E0812DC-D91A-C108-351F-CF496501DE5E}"/>
          </ac:picMkLst>
        </pc:picChg>
        <pc:cxnChg chg="add del mod">
          <ac:chgData name="Krieg Conrad" userId="bbdc6636-48ac-4ddf-a04f-db8f4b9c8d58" providerId="ADAL" clId="{5E1E1682-CD0A-4F1D-8F76-96F157910F83}" dt="2026-03-21T21:04:53.046" v="290" actId="478"/>
          <ac:cxnSpMkLst>
            <pc:docMk/>
            <pc:sldMk cId="413147931" sldId="257"/>
            <ac:cxnSpMk id="14" creationId="{DA7E6EC7-E949-0C70-2C3C-884C320182B3}"/>
          </ac:cxnSpMkLst>
        </pc:cxnChg>
      </pc:sldChg>
    </pc:docChg>
  </pc:docChgLst>
  <pc:docChgLst>
    <pc:chgData name="Case Dyer" userId="f413e867-b91b-4c50-8c93-c1861471efd0" providerId="ADAL" clId="{2B2FEA38-1209-4656-B218-69AF2B532FEC}"/>
    <pc:docChg chg="undo custSel addSld delSld modSld delMainMaster modMainMaster">
      <pc:chgData name="Case Dyer" userId="f413e867-b91b-4c50-8c93-c1861471efd0" providerId="ADAL" clId="{2B2FEA38-1209-4656-B218-69AF2B532FEC}" dt="2026-03-19T21:04:22.371" v="1408" actId="113"/>
      <pc:docMkLst>
        <pc:docMk/>
      </pc:docMkLst>
      <pc:sldChg chg="addSp delSp modSp mod">
        <pc:chgData name="Case Dyer" userId="f413e867-b91b-4c50-8c93-c1861471efd0" providerId="ADAL" clId="{2B2FEA38-1209-4656-B218-69AF2B532FEC}" dt="2026-03-19T21:04:22.371" v="1408" actId="113"/>
        <pc:sldMkLst>
          <pc:docMk/>
          <pc:sldMk cId="413147931" sldId="257"/>
        </pc:sldMkLst>
        <pc:spChg chg="mod">
          <ac:chgData name="Case Dyer" userId="f413e867-b91b-4c50-8c93-c1861471efd0" providerId="ADAL" clId="{2B2FEA38-1209-4656-B218-69AF2B532FEC}" dt="2026-03-19T20:59:59.961" v="1338" actId="113"/>
          <ac:spMkLst>
            <pc:docMk/>
            <pc:sldMk cId="413147931" sldId="257"/>
            <ac:spMk id="6" creationId="{87B5B2F4-AC80-4B4A-83D0-F69ECAF1CBF9}"/>
          </ac:spMkLst>
        </pc:spChg>
        <pc:spChg chg="mod">
          <ac:chgData name="Case Dyer" userId="f413e867-b91b-4c50-8c93-c1861471efd0" providerId="ADAL" clId="{2B2FEA38-1209-4656-B218-69AF2B532FEC}" dt="2026-03-19T20:58:25.675" v="1327" actId="1076"/>
          <ac:spMkLst>
            <pc:docMk/>
            <pc:sldMk cId="413147931" sldId="257"/>
            <ac:spMk id="11" creationId="{ACDEF639-32FC-5277-9323-EC90E509F87B}"/>
          </ac:spMkLst>
        </pc:spChg>
        <pc:spChg chg="mod">
          <ac:chgData name="Case Dyer" userId="f413e867-b91b-4c50-8c93-c1861471efd0" providerId="ADAL" clId="{2B2FEA38-1209-4656-B218-69AF2B532FEC}" dt="2026-03-11T20:31:08.134" v="24" actId="2711"/>
          <ac:spMkLst>
            <pc:docMk/>
            <pc:sldMk cId="413147931" sldId="257"/>
            <ac:spMk id="19" creationId="{105F2585-F4D4-144D-AB0C-715D32F02E70}"/>
          </ac:spMkLst>
        </pc:spChg>
        <pc:spChg chg="mod">
          <ac:chgData name="Case Dyer" userId="f413e867-b91b-4c50-8c93-c1861471efd0" providerId="ADAL" clId="{2B2FEA38-1209-4656-B218-69AF2B532FEC}" dt="2026-03-11T20:31:19.335" v="26" actId="2711"/>
          <ac:spMkLst>
            <pc:docMk/>
            <pc:sldMk cId="413147931" sldId="257"/>
            <ac:spMk id="20" creationId="{AE2DF76D-9E58-F94B-9338-69907C0601EE}"/>
          </ac:spMkLst>
        </pc:spChg>
        <pc:spChg chg="mod">
          <ac:chgData name="Case Dyer" userId="f413e867-b91b-4c50-8c93-c1861471efd0" providerId="ADAL" clId="{2B2FEA38-1209-4656-B218-69AF2B532FEC}" dt="2026-03-11T20:30:45.170" v="20" actId="2711"/>
          <ac:spMkLst>
            <pc:docMk/>
            <pc:sldMk cId="413147931" sldId="257"/>
            <ac:spMk id="23" creationId="{69C88FA8-0753-BD4D-A3D1-F108742E4DAC}"/>
          </ac:spMkLst>
        </pc:spChg>
        <pc:spChg chg="mod">
          <ac:chgData name="Case Dyer" userId="f413e867-b91b-4c50-8c93-c1861471efd0" providerId="ADAL" clId="{2B2FEA38-1209-4656-B218-69AF2B532FEC}" dt="2026-03-11T20:32:16.032" v="72" actId="255"/>
          <ac:spMkLst>
            <pc:docMk/>
            <pc:sldMk cId="413147931" sldId="257"/>
            <ac:spMk id="25" creationId="{51379547-A170-7740-89D0-76C2146A7F28}"/>
          </ac:spMkLst>
        </pc:spChg>
        <pc:spChg chg="add del mod">
          <ac:chgData name="Case Dyer" userId="f413e867-b91b-4c50-8c93-c1861471efd0" providerId="ADAL" clId="{2B2FEA38-1209-4656-B218-69AF2B532FEC}" dt="2026-03-11T20:32:39.257" v="91" actId="20577"/>
          <ac:spMkLst>
            <pc:docMk/>
            <pc:sldMk cId="413147931" sldId="257"/>
            <ac:spMk id="26" creationId="{D010AE68-B05A-3F44-8362-9EA1E225A25A}"/>
          </ac:spMkLst>
        </pc:spChg>
        <pc:spChg chg="mod">
          <ac:chgData name="Case Dyer" userId="f413e867-b91b-4c50-8c93-c1861471efd0" providerId="ADAL" clId="{2B2FEA38-1209-4656-B218-69AF2B532FEC}" dt="2026-03-11T20:32:48.116" v="101" actId="20577"/>
          <ac:spMkLst>
            <pc:docMk/>
            <pc:sldMk cId="413147931" sldId="257"/>
            <ac:spMk id="27" creationId="{46DD85E0-B9A7-594E-B581-0EAC11DD9AAE}"/>
          </ac:spMkLst>
        </pc:spChg>
        <pc:spChg chg="mod">
          <ac:chgData name="Case Dyer" userId="f413e867-b91b-4c50-8c93-c1861471efd0" providerId="ADAL" clId="{2B2FEA38-1209-4656-B218-69AF2B532FEC}" dt="2026-03-19T20:54:03.919" v="776" actId="1076"/>
          <ac:spMkLst>
            <pc:docMk/>
            <pc:sldMk cId="413147931" sldId="257"/>
            <ac:spMk id="28" creationId="{4A869A2D-37A8-AB43-BB41-7A677DDBC28B}"/>
          </ac:spMkLst>
        </pc:spChg>
        <pc:spChg chg="mod">
          <ac:chgData name="Case Dyer" userId="f413e867-b91b-4c50-8c93-c1861471efd0" providerId="ADAL" clId="{2B2FEA38-1209-4656-B218-69AF2B532FEC}" dt="2026-03-19T20:53:34.217" v="770" actId="14100"/>
          <ac:spMkLst>
            <pc:docMk/>
            <pc:sldMk cId="413147931" sldId="257"/>
            <ac:spMk id="29" creationId="{041033B9-2C73-FEF6-8C7C-738E43C079D6}"/>
          </ac:spMkLst>
        </pc:spChg>
        <pc:spChg chg="mod">
          <ac:chgData name="Case Dyer" userId="f413e867-b91b-4c50-8c93-c1861471efd0" providerId="ADAL" clId="{2B2FEA38-1209-4656-B218-69AF2B532FEC}" dt="2026-03-19T21:04:22.371" v="1408" actId="113"/>
          <ac:spMkLst>
            <pc:docMk/>
            <pc:sldMk cId="413147931" sldId="257"/>
            <ac:spMk id="32" creationId="{A2D30AF2-838F-8E41-9442-70B96338018C}"/>
          </ac:spMkLst>
        </pc:spChg>
        <pc:spChg chg="mod">
          <ac:chgData name="Case Dyer" userId="f413e867-b91b-4c50-8c93-c1861471efd0" providerId="ADAL" clId="{2B2FEA38-1209-4656-B218-69AF2B532FEC}" dt="2026-03-11T20:31:24.576" v="27" actId="2711"/>
          <ac:spMkLst>
            <pc:docMk/>
            <pc:sldMk cId="413147931" sldId="257"/>
            <ac:spMk id="40" creationId="{8FC5FA3B-B81A-1D4C-9E6D-07E725A1C95E}"/>
          </ac:spMkLst>
        </pc:spChg>
        <pc:spChg chg="mod">
          <ac:chgData name="Case Dyer" userId="f413e867-b91b-4c50-8c93-c1861471efd0" providerId="ADAL" clId="{2B2FEA38-1209-4656-B218-69AF2B532FEC}" dt="2026-03-19T20:45:57.491" v="154" actId="20577"/>
          <ac:spMkLst>
            <pc:docMk/>
            <pc:sldMk cId="413147931" sldId="257"/>
            <ac:spMk id="47" creationId="{CEAE40C5-0D65-D049-D886-7B6603CD07B9}"/>
          </ac:spMkLst>
        </pc:spChg>
        <pc:spChg chg="mod">
          <ac:chgData name="Case Dyer" userId="f413e867-b91b-4c50-8c93-c1861471efd0" providerId="ADAL" clId="{2B2FEA38-1209-4656-B218-69AF2B532FEC}" dt="2026-03-19T20:54:16.172" v="779" actId="14100"/>
          <ac:spMkLst>
            <pc:docMk/>
            <pc:sldMk cId="413147931" sldId="257"/>
            <ac:spMk id="83" creationId="{B14D0735-3841-7F49-5266-0D41A0644596}"/>
          </ac:spMkLst>
        </pc:spChg>
        <pc:spChg chg="mod">
          <ac:chgData name="Case Dyer" userId="f413e867-b91b-4c50-8c93-c1861471efd0" providerId="ADAL" clId="{2B2FEA38-1209-4656-B218-69AF2B532FEC}" dt="2026-03-19T20:58:49.096" v="1332" actId="1076"/>
          <ac:spMkLst>
            <pc:docMk/>
            <pc:sldMk cId="413147931" sldId="257"/>
            <ac:spMk id="84" creationId="{E1920567-6502-2C86-50C4-40F3CB693EE4}"/>
          </ac:spMkLst>
        </pc:spChg>
        <pc:graphicFrameChg chg="mod modGraphic">
          <ac:chgData name="Case Dyer" userId="f413e867-b91b-4c50-8c93-c1861471efd0" providerId="ADAL" clId="{2B2FEA38-1209-4656-B218-69AF2B532FEC}" dt="2026-03-19T20:58:41.648" v="1330" actId="1076"/>
          <ac:graphicFrameMkLst>
            <pc:docMk/>
            <pc:sldMk cId="413147931" sldId="257"/>
            <ac:graphicFrameMk id="24" creationId="{BCDC0ABA-6FD3-5F59-9788-C86B3BE93CC6}"/>
          </ac:graphicFrameMkLst>
        </pc:graphicFrameChg>
        <pc:graphicFrameChg chg="mod modGraphic">
          <ac:chgData name="Case Dyer" userId="f413e867-b91b-4c50-8c93-c1861471efd0" providerId="ADAL" clId="{2B2FEA38-1209-4656-B218-69AF2B532FEC}" dt="2026-03-19T20:54:22.852" v="780" actId="1076"/>
          <ac:graphicFrameMkLst>
            <pc:docMk/>
            <pc:sldMk cId="413147931" sldId="257"/>
            <ac:graphicFrameMk id="44" creationId="{3CCDBF78-C9DC-1150-97D3-BECCE6584C29}"/>
          </ac:graphicFrameMkLst>
        </pc:graphicFrameChg>
        <pc:picChg chg="mod">
          <ac:chgData name="Case Dyer" userId="f413e867-b91b-4c50-8c93-c1861471efd0" providerId="ADAL" clId="{2B2FEA38-1209-4656-B218-69AF2B532FEC}" dt="2026-03-19T20:58:37.390" v="1329" actId="1076"/>
          <ac:picMkLst>
            <pc:docMk/>
            <pc:sldMk cId="413147931" sldId="257"/>
            <ac:picMk id="10" creationId="{19E5E603-17CD-A467-C6C6-CE688555F6BD}"/>
          </ac:picMkLst>
        </pc:picChg>
        <pc:picChg chg="mod">
          <ac:chgData name="Case Dyer" userId="f413e867-b91b-4c50-8c93-c1861471efd0" providerId="ADAL" clId="{2B2FEA38-1209-4656-B218-69AF2B532FEC}" dt="2026-03-19T20:58:45.129" v="1331" actId="1076"/>
          <ac:picMkLst>
            <pc:docMk/>
            <pc:sldMk cId="413147931" sldId="257"/>
            <ac:picMk id="30" creationId="{2DF14846-795F-D91C-02D3-C41A41895A39}"/>
          </ac:picMkLst>
        </pc:picChg>
        <pc:picChg chg="mod">
          <ac:chgData name="Case Dyer" userId="f413e867-b91b-4c50-8c93-c1861471efd0" providerId="ADAL" clId="{2B2FEA38-1209-4656-B218-69AF2B532FEC}" dt="2026-03-19T20:54:07.150" v="777" actId="1076"/>
          <ac:picMkLst>
            <pc:docMk/>
            <pc:sldMk cId="413147931" sldId="257"/>
            <ac:picMk id="48" creationId="{4529CDD6-151D-4FB7-4374-B51D38B2DF49}"/>
          </ac:picMkLst>
        </pc:picChg>
      </pc:sldChg>
    </pc:docChg>
  </pc:docChgLst>
  <pc:docChgLst>
    <pc:chgData clId="Web-{0F0B557B-D7AF-ED5E-2DC5-EC4A2AFC0337}"/>
    <pc:docChg chg="addSld">
      <pc:chgData name="" userId="" providerId="" clId="Web-{0F0B557B-D7AF-ED5E-2DC5-EC4A2AFC0337}" dt="2026-03-11T18:28:47.110" v="0"/>
      <pc:docMkLst>
        <pc:docMk/>
      </pc:docMkLst>
      <pc:sldChg chg="add">
        <pc:chgData name="" userId="" providerId="" clId="Web-{0F0B557B-D7AF-ED5E-2DC5-EC4A2AFC0337}" dt="2026-03-11T18:28:47.110" v="0"/>
        <pc:sldMkLst>
          <pc:docMk/>
          <pc:sldMk cId="413147931" sldId="257"/>
        </pc:sldMkLst>
      </pc:sldChg>
    </pc:docChg>
  </pc:docChgLst>
  <pc:docChgLst>
    <pc:chgData name="Case Dyer" userId="S::cd23bc@fsu.edu::f413e867-b91b-4c50-8c93-c1861471efd0" providerId="AD" clId="Web-{0F0B557B-D7AF-ED5E-2DC5-EC4A2AFC0337}"/>
    <pc:docChg chg="delSld">
      <pc:chgData name="Case Dyer" userId="S::cd23bc@fsu.edu::f413e867-b91b-4c50-8c93-c1861471efd0" providerId="AD" clId="Web-{0F0B557B-D7AF-ED5E-2DC5-EC4A2AFC0337}" dt="2026-03-11T18:29:38.939" v="0"/>
      <pc:docMkLst>
        <pc:docMk/>
      </pc:docMkLst>
    </pc:docChg>
  </pc:docChgLst>
  <pc:docChgLst>
    <pc:chgData name="Jonathan Serbest" userId="S::jss24f@fsu.edu::d1e2b11e-a241-46c3-8fab-417e3ebfade1" providerId="AD" clId="Web-{EF2806C2-0AC8-AE5A-152F-C0B18C1F708D}"/>
    <pc:docChg chg="mod modSld">
      <pc:chgData name="Jonathan Serbest" userId="S::jss24f@fsu.edu::d1e2b11e-a241-46c3-8fab-417e3ebfade1" providerId="AD" clId="Web-{EF2806C2-0AC8-AE5A-152F-C0B18C1F708D}" dt="2026-03-17T21:59:44.465" v="971" actId="20577"/>
      <pc:docMkLst>
        <pc:docMk/>
      </pc:docMkLst>
      <pc:sldChg chg="addSp delSp modSp">
        <pc:chgData name="Jonathan Serbest" userId="S::jss24f@fsu.edu::d1e2b11e-a241-46c3-8fab-417e3ebfade1" providerId="AD" clId="Web-{EF2806C2-0AC8-AE5A-152F-C0B18C1F708D}" dt="2026-03-17T21:59:44.465" v="971" actId="20577"/>
        <pc:sldMkLst>
          <pc:docMk/>
          <pc:sldMk cId="413147931" sldId="257"/>
        </pc:sldMkLst>
        <pc:spChg chg="mod">
          <ac:chgData name="Jonathan Serbest" userId="S::jss24f@fsu.edu::d1e2b11e-a241-46c3-8fab-417e3ebfade1" providerId="AD" clId="Web-{EF2806C2-0AC8-AE5A-152F-C0B18C1F708D}" dt="2026-03-17T21:59:44.465" v="971" actId="20577"/>
          <ac:spMkLst>
            <pc:docMk/>
            <pc:sldMk cId="413147931" sldId="257"/>
            <ac:spMk id="11" creationId="{ACDEF639-32FC-5277-9323-EC90E509F87B}"/>
          </ac:spMkLst>
        </pc:spChg>
        <pc:spChg chg="mod">
          <ac:chgData name="Jonathan Serbest" userId="S::jss24f@fsu.edu::d1e2b11e-a241-46c3-8fab-417e3ebfade1" providerId="AD" clId="Web-{EF2806C2-0AC8-AE5A-152F-C0B18C1F708D}" dt="2026-03-17T21:04:30.912" v="422" actId="14100"/>
          <ac:spMkLst>
            <pc:docMk/>
            <pc:sldMk cId="413147931" sldId="257"/>
            <ac:spMk id="15" creationId="{AFC5E8ED-167B-2952-3B72-9FC3A2DF686B}"/>
          </ac:spMkLst>
        </pc:spChg>
        <pc:spChg chg="add mod">
          <ac:chgData name="Jonathan Serbest" userId="S::jss24f@fsu.edu::d1e2b11e-a241-46c3-8fab-417e3ebfade1" providerId="AD" clId="Web-{EF2806C2-0AC8-AE5A-152F-C0B18C1F708D}" dt="2026-03-17T21:06:32.850" v="438" actId="1076"/>
          <ac:spMkLst>
            <pc:docMk/>
            <pc:sldMk cId="413147931" sldId="257"/>
            <ac:spMk id="17" creationId="{93A723B9-5226-748D-1113-FF52395D0775}"/>
          </ac:spMkLst>
        </pc:spChg>
        <pc:spChg chg="mod">
          <ac:chgData name="Jonathan Serbest" userId="S::jss24f@fsu.edu::d1e2b11e-a241-46c3-8fab-417e3ebfade1" providerId="AD" clId="Web-{EF2806C2-0AC8-AE5A-152F-C0B18C1F708D}" dt="2026-03-17T21:06:17.584" v="435" actId="14100"/>
          <ac:spMkLst>
            <pc:docMk/>
            <pc:sldMk cId="413147931" sldId="257"/>
            <ac:spMk id="19" creationId="{105F2585-F4D4-144D-AB0C-715D32F02E70}"/>
          </ac:spMkLst>
        </pc:spChg>
        <pc:spChg chg="mod">
          <ac:chgData name="Jonathan Serbest" userId="S::jss24f@fsu.edu::d1e2b11e-a241-46c3-8fab-417e3ebfade1" providerId="AD" clId="Web-{EF2806C2-0AC8-AE5A-152F-C0B18C1F708D}" dt="2026-03-17T21:05:32.631" v="429" actId="14100"/>
          <ac:spMkLst>
            <pc:docMk/>
            <pc:sldMk cId="413147931" sldId="257"/>
            <ac:spMk id="20" creationId="{AE2DF76D-9E58-F94B-9338-69907C0601EE}"/>
          </ac:spMkLst>
        </pc:spChg>
        <pc:spChg chg="mod">
          <ac:chgData name="Jonathan Serbest" userId="S::jss24f@fsu.edu::d1e2b11e-a241-46c3-8fab-417e3ebfade1" providerId="AD" clId="Web-{EF2806C2-0AC8-AE5A-152F-C0B18C1F708D}" dt="2026-03-17T21:06:01.287" v="433" actId="1076"/>
          <ac:spMkLst>
            <pc:docMk/>
            <pc:sldMk cId="413147931" sldId="257"/>
            <ac:spMk id="23" creationId="{69C88FA8-0753-BD4D-A3D1-F108742E4DAC}"/>
          </ac:spMkLst>
        </pc:spChg>
        <pc:spChg chg="mod">
          <ac:chgData name="Jonathan Serbest" userId="S::jss24f@fsu.edu::d1e2b11e-a241-46c3-8fab-417e3ebfade1" providerId="AD" clId="Web-{EF2806C2-0AC8-AE5A-152F-C0B18C1F708D}" dt="2026-03-17T21:19:26.450" v="510" actId="20577"/>
          <ac:spMkLst>
            <pc:docMk/>
            <pc:sldMk cId="413147931" sldId="257"/>
            <ac:spMk id="25" creationId="{51379547-A170-7740-89D0-76C2146A7F28}"/>
          </ac:spMkLst>
        </pc:spChg>
        <pc:spChg chg="mod">
          <ac:chgData name="Jonathan Serbest" userId="S::jss24f@fsu.edu::d1e2b11e-a241-46c3-8fab-417e3ebfade1" providerId="AD" clId="Web-{EF2806C2-0AC8-AE5A-152F-C0B18C1F708D}" dt="2026-03-17T21:14:47.714" v="483" actId="20577"/>
          <ac:spMkLst>
            <pc:docMk/>
            <pc:sldMk cId="413147931" sldId="257"/>
            <ac:spMk id="26" creationId="{D010AE68-B05A-3F44-8362-9EA1E225A25A}"/>
          </ac:spMkLst>
        </pc:spChg>
        <pc:spChg chg="mod">
          <ac:chgData name="Jonathan Serbest" userId="S::jss24f@fsu.edu::d1e2b11e-a241-46c3-8fab-417e3ebfade1" providerId="AD" clId="Web-{EF2806C2-0AC8-AE5A-152F-C0B18C1F708D}" dt="2026-03-17T21:19:35.887" v="514" actId="20577"/>
          <ac:spMkLst>
            <pc:docMk/>
            <pc:sldMk cId="413147931" sldId="257"/>
            <ac:spMk id="27" creationId="{46DD85E0-B9A7-594E-B581-0EAC11DD9AAE}"/>
          </ac:spMkLst>
        </pc:spChg>
        <pc:spChg chg="mod">
          <ac:chgData name="Jonathan Serbest" userId="S::jss24f@fsu.edu::d1e2b11e-a241-46c3-8fab-417e3ebfade1" providerId="AD" clId="Web-{EF2806C2-0AC8-AE5A-152F-C0B18C1F708D}" dt="2026-03-17T21:51:25.089" v="759" actId="20577"/>
          <ac:spMkLst>
            <pc:docMk/>
            <pc:sldMk cId="413147931" sldId="257"/>
            <ac:spMk id="28" creationId="{4A869A2D-37A8-AB43-BB41-7A677DDBC28B}"/>
          </ac:spMkLst>
        </pc:spChg>
        <pc:spChg chg="mod">
          <ac:chgData name="Jonathan Serbest" userId="S::jss24f@fsu.edu::d1e2b11e-a241-46c3-8fab-417e3ebfade1" providerId="AD" clId="Web-{EF2806C2-0AC8-AE5A-152F-C0B18C1F708D}" dt="2026-03-17T21:15:08.886" v="488" actId="14100"/>
          <ac:spMkLst>
            <pc:docMk/>
            <pc:sldMk cId="413147931" sldId="257"/>
            <ac:spMk id="29" creationId="{041033B9-2C73-FEF6-8C7C-738E43C079D6}"/>
          </ac:spMkLst>
        </pc:spChg>
        <pc:spChg chg="mod">
          <ac:chgData name="Jonathan Serbest" userId="S::jss24f@fsu.edu::d1e2b11e-a241-46c3-8fab-417e3ebfade1" providerId="AD" clId="Web-{EF2806C2-0AC8-AE5A-152F-C0B18C1F708D}" dt="2026-03-17T21:42:29.364" v="568" actId="20577"/>
          <ac:spMkLst>
            <pc:docMk/>
            <pc:sldMk cId="413147931" sldId="257"/>
            <ac:spMk id="32" creationId="{A2D30AF2-838F-8E41-9442-70B96338018C}"/>
          </ac:spMkLst>
        </pc:spChg>
        <pc:spChg chg="add mod">
          <ac:chgData name="Jonathan Serbest" userId="S::jss24f@fsu.edu::d1e2b11e-a241-46c3-8fab-417e3ebfade1" providerId="AD" clId="Web-{EF2806C2-0AC8-AE5A-152F-C0B18C1F708D}" dt="2026-03-17T21:57:24.652" v="848" actId="20577"/>
          <ac:spMkLst>
            <pc:docMk/>
            <pc:sldMk cId="413147931" sldId="257"/>
            <ac:spMk id="47" creationId="{CEAE40C5-0D65-D049-D886-7B6603CD07B9}"/>
          </ac:spMkLst>
        </pc:spChg>
        <pc:spChg chg="mod">
          <ac:chgData name="Jonathan Serbest" userId="S::jss24f@fsu.edu::d1e2b11e-a241-46c3-8fab-417e3ebfade1" providerId="AD" clId="Web-{EF2806C2-0AC8-AE5A-152F-C0B18C1F708D}" dt="2026-03-17T21:15:13.355" v="489" actId="14100"/>
          <ac:spMkLst>
            <pc:docMk/>
            <pc:sldMk cId="413147931" sldId="257"/>
            <ac:spMk id="83" creationId="{B14D0735-3841-7F49-5266-0D41A0644596}"/>
          </ac:spMkLst>
        </pc:spChg>
        <pc:spChg chg="mod ord">
          <ac:chgData name="Jonathan Serbest" userId="S::jss24f@fsu.edu::d1e2b11e-a241-46c3-8fab-417e3ebfade1" providerId="AD" clId="Web-{EF2806C2-0AC8-AE5A-152F-C0B18C1F708D}" dt="2026-03-17T21:07:34.959" v="441" actId="1076"/>
          <ac:spMkLst>
            <pc:docMk/>
            <pc:sldMk cId="413147931" sldId="257"/>
            <ac:spMk id="84" creationId="{E1920567-6502-2C86-50C4-40F3CB693EE4}"/>
          </ac:spMkLst>
        </pc:spChg>
        <pc:graphicFrameChg chg="add mod">
          <ac:chgData name="Jonathan Serbest" userId="S::jss24f@fsu.edu::d1e2b11e-a241-46c3-8fab-417e3ebfade1" providerId="AD" clId="Web-{EF2806C2-0AC8-AE5A-152F-C0B18C1F708D}" dt="2026-03-17T21:06:32.881" v="439" actId="1076"/>
          <ac:graphicFrameMkLst>
            <pc:docMk/>
            <pc:sldMk cId="413147931" sldId="257"/>
            <ac:graphicFrameMk id="18" creationId="{155CAF92-56D1-36CF-8372-4725EB3906C8}"/>
          </ac:graphicFrameMkLst>
        </pc:graphicFrameChg>
        <pc:graphicFrameChg chg="add mod modGraphic">
          <ac:chgData name="Jonathan Serbest" userId="S::jss24f@fsu.edu::d1e2b11e-a241-46c3-8fab-417e3ebfade1" providerId="AD" clId="Web-{EF2806C2-0AC8-AE5A-152F-C0B18C1F708D}" dt="2026-03-17T21:49:15.244" v="665"/>
          <ac:graphicFrameMkLst>
            <pc:docMk/>
            <pc:sldMk cId="413147931" sldId="257"/>
            <ac:graphicFrameMk id="24" creationId="{BCDC0ABA-6FD3-5F59-9788-C86B3BE93CC6}"/>
          </ac:graphicFrameMkLst>
        </pc:graphicFrameChg>
        <pc:graphicFrameChg chg="add mod modGraphic">
          <ac:chgData name="Jonathan Serbest" userId="S::jss24f@fsu.edu::d1e2b11e-a241-46c3-8fab-417e3ebfade1" providerId="AD" clId="Web-{EF2806C2-0AC8-AE5A-152F-C0B18C1F708D}" dt="2026-03-17T21:58:45.762" v="968"/>
          <ac:graphicFrameMkLst>
            <pc:docMk/>
            <pc:sldMk cId="413147931" sldId="257"/>
            <ac:graphicFrameMk id="44" creationId="{3CCDBF78-C9DC-1150-97D3-BECCE6584C29}"/>
          </ac:graphicFrameMkLst>
        </pc:graphicFrameChg>
        <pc:picChg chg="mod">
          <ac:chgData name="Jonathan Serbest" userId="S::jss24f@fsu.edu::d1e2b11e-a241-46c3-8fab-417e3ebfade1" providerId="AD" clId="Web-{EF2806C2-0AC8-AE5A-152F-C0B18C1F708D}" dt="2026-03-17T19:52:14.672" v="68" actId="14100"/>
          <ac:picMkLst>
            <pc:docMk/>
            <pc:sldMk cId="413147931" sldId="257"/>
            <ac:picMk id="10" creationId="{19E5E603-17CD-A467-C6C6-CE688555F6BD}"/>
          </ac:picMkLst>
        </pc:picChg>
        <pc:picChg chg="add mod">
          <ac:chgData name="Jonathan Serbest" userId="S::jss24f@fsu.edu::d1e2b11e-a241-46c3-8fab-417e3ebfade1" providerId="AD" clId="Web-{EF2806C2-0AC8-AE5A-152F-C0B18C1F708D}" dt="2026-03-17T21:06:32.928" v="440" actId="1076"/>
          <ac:picMkLst>
            <pc:docMk/>
            <pc:sldMk cId="413147931" sldId="257"/>
            <ac:picMk id="21" creationId="{0C5B7F35-3D08-E3E1-6EE6-E3665BB3470E}"/>
          </ac:picMkLst>
        </pc:picChg>
        <pc:picChg chg="add mod">
          <ac:chgData name="Jonathan Serbest" userId="S::jss24f@fsu.edu::d1e2b11e-a241-46c3-8fab-417e3ebfade1" providerId="AD" clId="Web-{EF2806C2-0AC8-AE5A-152F-C0B18C1F708D}" dt="2026-03-17T21:07:39.600" v="442" actId="1076"/>
          <ac:picMkLst>
            <pc:docMk/>
            <pc:sldMk cId="413147931" sldId="257"/>
            <ac:picMk id="30" creationId="{2DF14846-795F-D91C-02D3-C41A41895A39}"/>
          </ac:picMkLst>
        </pc:picChg>
        <pc:picChg chg="add mod">
          <ac:chgData name="Jonathan Serbest" userId="S::jss24f@fsu.edu::d1e2b11e-a241-46c3-8fab-417e3ebfade1" providerId="AD" clId="Web-{EF2806C2-0AC8-AE5A-152F-C0B18C1F708D}" dt="2026-03-17T21:18:52.450" v="500" actId="1076"/>
          <ac:picMkLst>
            <pc:docMk/>
            <pc:sldMk cId="413147931" sldId="257"/>
            <ac:picMk id="45" creationId="{2D7A486C-6940-6F18-EEF5-9078FC38B471}"/>
          </ac:picMkLst>
        </pc:picChg>
        <pc:picChg chg="add mod">
          <ac:chgData name="Jonathan Serbest" userId="S::jss24f@fsu.edu::d1e2b11e-a241-46c3-8fab-417e3ebfade1" providerId="AD" clId="Web-{EF2806C2-0AC8-AE5A-152F-C0B18C1F708D}" dt="2026-03-17T21:46:18.102" v="570" actId="1076"/>
          <ac:picMkLst>
            <pc:docMk/>
            <pc:sldMk cId="413147931" sldId="257"/>
            <ac:picMk id="48" creationId="{4529CDD6-151D-4FB7-4374-B51D38B2DF49}"/>
          </ac:picMkLst>
        </pc:picChg>
      </pc:sldChg>
    </pc:docChg>
  </pc:docChgLst>
  <pc:docChgLst>
    <pc:chgData name="Jonathan Serbest" userId="S::jss24f@fsu.edu::d1e2b11e-a241-46c3-8fab-417e3ebfade1" providerId="AD" clId="Web-{7E49E3C9-13D3-C1B1-3F4A-2741E6C74E58}"/>
    <pc:docChg chg="addSld delSld modSld">
      <pc:chgData name="Jonathan Serbest" userId="S::jss24f@fsu.edu::d1e2b11e-a241-46c3-8fab-417e3ebfade1" providerId="AD" clId="Web-{7E49E3C9-13D3-C1B1-3F4A-2741E6C74E58}" dt="2026-03-16T16:54:37.306" v="375"/>
      <pc:docMkLst>
        <pc:docMk/>
      </pc:docMkLst>
      <pc:sldChg chg="addSp delSp modSp">
        <pc:chgData name="Jonathan Serbest" userId="S::jss24f@fsu.edu::d1e2b11e-a241-46c3-8fab-417e3ebfade1" providerId="AD" clId="Web-{7E49E3C9-13D3-C1B1-3F4A-2741E6C74E58}" dt="2026-03-16T16:54:37.306" v="375"/>
        <pc:sldMkLst>
          <pc:docMk/>
          <pc:sldMk cId="413147931" sldId="257"/>
        </pc:sldMkLst>
        <pc:spChg chg="add mod">
          <ac:chgData name="Jonathan Serbest" userId="S::jss24f@fsu.edu::d1e2b11e-a241-46c3-8fab-417e3ebfade1" providerId="AD" clId="Web-{7E49E3C9-13D3-C1B1-3F4A-2741E6C74E58}" dt="2026-03-16T16:46:38.058" v="283" actId="1076"/>
          <ac:spMkLst>
            <pc:docMk/>
            <pc:sldMk cId="413147931" sldId="257"/>
            <ac:spMk id="5" creationId="{8761A684-E588-A523-C3A8-E4DB8722D207}"/>
          </ac:spMkLst>
        </pc:spChg>
        <pc:spChg chg="add mod">
          <ac:chgData name="Jonathan Serbest" userId="S::jss24f@fsu.edu::d1e2b11e-a241-46c3-8fab-417e3ebfade1" providerId="AD" clId="Web-{7E49E3C9-13D3-C1B1-3F4A-2741E6C74E58}" dt="2026-03-16T16:50:19.939" v="323" actId="1076"/>
          <ac:spMkLst>
            <pc:docMk/>
            <pc:sldMk cId="413147931" sldId="257"/>
            <ac:spMk id="11" creationId="{ACDEF639-32FC-5277-9323-EC90E509F87B}"/>
          </ac:spMkLst>
        </pc:spChg>
        <pc:spChg chg="add mod">
          <ac:chgData name="Jonathan Serbest" userId="S::jss24f@fsu.edu::d1e2b11e-a241-46c3-8fab-417e3ebfade1" providerId="AD" clId="Web-{7E49E3C9-13D3-C1B1-3F4A-2741E6C74E58}" dt="2026-03-16T16:41:10.965" v="242" actId="14100"/>
          <ac:spMkLst>
            <pc:docMk/>
            <pc:sldMk cId="413147931" sldId="257"/>
            <ac:spMk id="15" creationId="{AFC5E8ED-167B-2952-3B72-9FC3A2DF686B}"/>
          </ac:spMkLst>
        </pc:spChg>
        <pc:spChg chg="add del mod">
          <ac:chgData name="Jonathan Serbest" userId="S::jss24f@fsu.edu::d1e2b11e-a241-46c3-8fab-417e3ebfade1" providerId="AD" clId="Web-{7E49E3C9-13D3-C1B1-3F4A-2741E6C74E58}" dt="2026-03-16T16:40:51.293" v="235" actId="20577"/>
          <ac:spMkLst>
            <pc:docMk/>
            <pc:sldMk cId="413147931" sldId="257"/>
            <ac:spMk id="19" creationId="{105F2585-F4D4-144D-AB0C-715D32F02E70}"/>
          </ac:spMkLst>
        </pc:spChg>
        <pc:spChg chg="add del mod">
          <ac:chgData name="Jonathan Serbest" userId="S::jss24f@fsu.edu::d1e2b11e-a241-46c3-8fab-417e3ebfade1" providerId="AD" clId="Web-{7E49E3C9-13D3-C1B1-3F4A-2741E6C74E58}" dt="2026-03-16T16:29:13.049" v="191" actId="14100"/>
          <ac:spMkLst>
            <pc:docMk/>
            <pc:sldMk cId="413147931" sldId="257"/>
            <ac:spMk id="20" creationId="{AE2DF76D-9E58-F94B-9338-69907C0601EE}"/>
          </ac:spMkLst>
        </pc:spChg>
        <pc:spChg chg="mod">
          <ac:chgData name="Jonathan Serbest" userId="S::jss24f@fsu.edu::d1e2b11e-a241-46c3-8fab-417e3ebfade1" providerId="AD" clId="Web-{7E49E3C9-13D3-C1B1-3F4A-2741E6C74E58}" dt="2026-03-16T16:19:22.552" v="125" actId="1076"/>
          <ac:spMkLst>
            <pc:docMk/>
            <pc:sldMk cId="413147931" sldId="257"/>
            <ac:spMk id="23" creationId="{69C88FA8-0753-BD4D-A3D1-F108742E4DAC}"/>
          </ac:spMkLst>
        </pc:spChg>
        <pc:spChg chg="mod">
          <ac:chgData name="Jonathan Serbest" userId="S::jss24f@fsu.edu::d1e2b11e-a241-46c3-8fab-417e3ebfade1" providerId="AD" clId="Web-{7E49E3C9-13D3-C1B1-3F4A-2741E6C74E58}" dt="2026-03-16T16:29:12.690" v="190" actId="1076"/>
          <ac:spMkLst>
            <pc:docMk/>
            <pc:sldMk cId="413147931" sldId="257"/>
            <ac:spMk id="25" creationId="{51379547-A170-7740-89D0-76C2146A7F28}"/>
          </ac:spMkLst>
        </pc:spChg>
        <pc:spChg chg="mod">
          <ac:chgData name="Jonathan Serbest" userId="S::jss24f@fsu.edu::d1e2b11e-a241-46c3-8fab-417e3ebfade1" providerId="AD" clId="Web-{7E49E3C9-13D3-C1B1-3F4A-2741E6C74E58}" dt="2026-03-16T16:42:44.156" v="259" actId="1076"/>
          <ac:spMkLst>
            <pc:docMk/>
            <pc:sldMk cId="413147931" sldId="257"/>
            <ac:spMk id="26" creationId="{D010AE68-B05A-3F44-8362-9EA1E225A25A}"/>
          </ac:spMkLst>
        </pc:spChg>
        <pc:spChg chg="mod">
          <ac:chgData name="Jonathan Serbest" userId="S::jss24f@fsu.edu::d1e2b11e-a241-46c3-8fab-417e3ebfade1" providerId="AD" clId="Web-{7E49E3C9-13D3-C1B1-3F4A-2741E6C74E58}" dt="2026-03-16T16:23:26.800" v="169" actId="1076"/>
          <ac:spMkLst>
            <pc:docMk/>
            <pc:sldMk cId="413147931" sldId="257"/>
            <ac:spMk id="28" creationId="{4A869A2D-37A8-AB43-BB41-7A677DDBC28B}"/>
          </ac:spMkLst>
        </pc:spChg>
        <pc:spChg chg="add mod">
          <ac:chgData name="Jonathan Serbest" userId="S::jss24f@fsu.edu::d1e2b11e-a241-46c3-8fab-417e3ebfade1" providerId="AD" clId="Web-{7E49E3C9-13D3-C1B1-3F4A-2741E6C74E58}" dt="2026-03-16T16:19:17.458" v="124" actId="14100"/>
          <ac:spMkLst>
            <pc:docMk/>
            <pc:sldMk cId="413147931" sldId="257"/>
            <ac:spMk id="29" creationId="{041033B9-2C73-FEF6-8C7C-738E43C079D6}"/>
          </ac:spMkLst>
        </pc:spChg>
        <pc:spChg chg="mod">
          <ac:chgData name="Jonathan Serbest" userId="S::jss24f@fsu.edu::d1e2b11e-a241-46c3-8fab-417e3ebfade1" providerId="AD" clId="Web-{7E49E3C9-13D3-C1B1-3F4A-2741E6C74E58}" dt="2026-03-16T16:19:05.598" v="122" actId="1076"/>
          <ac:spMkLst>
            <pc:docMk/>
            <pc:sldMk cId="413147931" sldId="257"/>
            <ac:spMk id="32" creationId="{A2D30AF2-838F-8E41-9442-70B96338018C}"/>
          </ac:spMkLst>
        </pc:spChg>
        <pc:spChg chg="mod">
          <ac:chgData name="Jonathan Serbest" userId="S::jss24f@fsu.edu::d1e2b11e-a241-46c3-8fab-417e3ebfade1" providerId="AD" clId="Web-{7E49E3C9-13D3-C1B1-3F4A-2741E6C74E58}" dt="2026-03-16T16:46:46.902" v="285" actId="20577"/>
          <ac:spMkLst>
            <pc:docMk/>
            <pc:sldMk cId="413147931" sldId="257"/>
            <ac:spMk id="40" creationId="{8FC5FA3B-B81A-1D4C-9E6D-07E725A1C95E}"/>
          </ac:spMkLst>
        </pc:spChg>
        <pc:spChg chg="add mod">
          <ac:chgData name="Jonathan Serbest" userId="S::jss24f@fsu.edu::d1e2b11e-a241-46c3-8fab-417e3ebfade1" providerId="AD" clId="Web-{7E49E3C9-13D3-C1B1-3F4A-2741E6C74E58}" dt="2026-03-16T16:23:23.003" v="168" actId="14100"/>
          <ac:spMkLst>
            <pc:docMk/>
            <pc:sldMk cId="413147931" sldId="257"/>
            <ac:spMk id="83" creationId="{B14D0735-3841-7F49-5266-0D41A0644596}"/>
          </ac:spMkLst>
        </pc:spChg>
        <pc:spChg chg="add mod">
          <ac:chgData name="Jonathan Serbest" userId="S::jss24f@fsu.edu::d1e2b11e-a241-46c3-8fab-417e3ebfade1" providerId="AD" clId="Web-{7E49E3C9-13D3-C1B1-3F4A-2741E6C74E58}" dt="2026-03-16T16:47:02.637" v="288" actId="1076"/>
          <ac:spMkLst>
            <pc:docMk/>
            <pc:sldMk cId="413147931" sldId="257"/>
            <ac:spMk id="84" creationId="{E1920567-6502-2C86-50C4-40F3CB693EE4}"/>
          </ac:spMkLst>
        </pc:spChg>
        <pc:picChg chg="add mod modCrop">
          <ac:chgData name="Jonathan Serbest" userId="S::jss24f@fsu.edu::d1e2b11e-a241-46c3-8fab-417e3ebfade1" providerId="AD" clId="Web-{7E49E3C9-13D3-C1B1-3F4A-2741E6C74E58}" dt="2026-03-16T16:35:55.964" v="212" actId="1076"/>
          <ac:picMkLst>
            <pc:docMk/>
            <pc:sldMk cId="413147931" sldId="257"/>
            <ac:picMk id="10" creationId="{19E5E603-17CD-A467-C6C6-CE688555F6BD}"/>
          </ac:picMkLst>
        </pc:picChg>
        <pc:cxnChg chg="mod">
          <ac:chgData name="Jonathan Serbest" userId="S::jss24f@fsu.edu::d1e2b11e-a241-46c3-8fab-417e3ebfade1" providerId="AD" clId="Web-{7E49E3C9-13D3-C1B1-3F4A-2741E6C74E58}" dt="2026-03-16T15:15:35.666" v="11" actId="1076"/>
          <ac:cxnSpMkLst>
            <pc:docMk/>
            <pc:sldMk cId="413147931" sldId="257"/>
            <ac:cxnSpMk id="3" creationId="{D0AF5D4E-5C2E-9047-88C1-238DBEC48E8B}"/>
          </ac:cxnSpMkLst>
        </pc:cxnChg>
      </pc:sldChg>
    </pc:docChg>
  </pc:docChgLst>
  <pc:docChgLst>
    <pc:chgData name="Austin Zaal" userId="04cced70-3d2f-4839-ad87-aa3e6612cf8f" providerId="ADAL" clId="{3314DAE1-CDB3-49B0-9169-50723756C4D1}"/>
    <pc:docChg chg="undo custSel modSld">
      <pc:chgData name="Austin Zaal" userId="04cced70-3d2f-4839-ad87-aa3e6612cf8f" providerId="ADAL" clId="{3314DAE1-CDB3-49B0-9169-50723756C4D1}" dt="2026-03-12T19:20:32.188" v="524" actId="20577"/>
      <pc:docMkLst>
        <pc:docMk/>
      </pc:docMkLst>
      <pc:sldChg chg="addSp delSp modSp mod">
        <pc:chgData name="Austin Zaal" userId="04cced70-3d2f-4839-ad87-aa3e6612cf8f" providerId="ADAL" clId="{3314DAE1-CDB3-49B0-9169-50723756C4D1}" dt="2026-03-12T19:20:32.188" v="524" actId="20577"/>
        <pc:sldMkLst>
          <pc:docMk/>
          <pc:sldMk cId="413147931" sldId="257"/>
        </pc:sldMkLst>
        <pc:spChg chg="mod">
          <ac:chgData name="Austin Zaal" userId="04cced70-3d2f-4839-ad87-aa3e6612cf8f" providerId="ADAL" clId="{3314DAE1-CDB3-49B0-9169-50723756C4D1}" dt="2026-03-12T19:08:46.925" v="7" actId="20577"/>
          <ac:spMkLst>
            <pc:docMk/>
            <pc:sldMk cId="413147931" sldId="257"/>
            <ac:spMk id="25" creationId="{51379547-A170-7740-89D0-76C2146A7F28}"/>
          </ac:spMkLst>
        </pc:spChg>
        <pc:spChg chg="mod">
          <ac:chgData name="Austin Zaal" userId="04cced70-3d2f-4839-ad87-aa3e6612cf8f" providerId="ADAL" clId="{3314DAE1-CDB3-49B0-9169-50723756C4D1}" dt="2026-03-12T19:09:27.918" v="30" actId="1076"/>
          <ac:spMkLst>
            <pc:docMk/>
            <pc:sldMk cId="413147931" sldId="257"/>
            <ac:spMk id="27" creationId="{46DD85E0-B9A7-594E-B581-0EAC11DD9AA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EAD41A-86F6-4B60-8A62-1087E6A1E2F4}" type="datetimeFigureOut">
              <a:rPr lang="en-US" smtClean="0"/>
              <a:t>3/21/2026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1ED230-8978-4AF8-8B4A-330C6A5AA44C}" type="slidenum">
              <a:rPr lang="en-US" smtClean="0"/>
              <a:t>‹#›</a:t>
            </a:fld>
            <a:endParaRPr lang="en-US"/>
          </a:p>
        </p:txBody>
      </p:sp>
    </p:spTree>
    <p:extLst>
      <p:ext uri="{BB962C8B-B14F-4D97-AF65-F5344CB8AC3E}">
        <p14:creationId xmlns:p14="http://schemas.microsoft.com/office/powerpoint/2010/main" val="28955010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D1ED230-8978-4AF8-8B4A-330C6A5AA44C}" type="slidenum">
              <a:rPr lang="en-US" smtClean="0"/>
              <a:t>1</a:t>
            </a:fld>
            <a:endParaRPr lang="en-US"/>
          </a:p>
        </p:txBody>
      </p:sp>
    </p:spTree>
    <p:extLst>
      <p:ext uri="{BB962C8B-B14F-4D97-AF65-F5344CB8AC3E}">
        <p14:creationId xmlns:p14="http://schemas.microsoft.com/office/powerpoint/2010/main" val="2988825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3/21/2026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122000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654049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83798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186614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tint val="82000"/>
                  </a:schemeClr>
                </a:solidFill>
              </a:defRPr>
            </a:lvl1pPr>
            <a:lvl2pPr marL="2194560" indent="0">
              <a:buNone/>
              <a:defRPr sz="9600">
                <a:solidFill>
                  <a:schemeClr val="tx1">
                    <a:tint val="82000"/>
                  </a:schemeClr>
                </a:solidFill>
              </a:defRPr>
            </a:lvl2pPr>
            <a:lvl3pPr marL="4389120" indent="0">
              <a:buNone/>
              <a:defRPr sz="8640">
                <a:solidFill>
                  <a:schemeClr val="tx1">
                    <a:tint val="82000"/>
                  </a:schemeClr>
                </a:solidFill>
              </a:defRPr>
            </a:lvl3pPr>
            <a:lvl4pPr marL="6583680" indent="0">
              <a:buNone/>
              <a:defRPr sz="7680">
                <a:solidFill>
                  <a:schemeClr val="tx1">
                    <a:tint val="82000"/>
                  </a:schemeClr>
                </a:solidFill>
              </a:defRPr>
            </a:lvl4pPr>
            <a:lvl5pPr marL="8778240" indent="0">
              <a:buNone/>
              <a:defRPr sz="7680">
                <a:solidFill>
                  <a:schemeClr val="tx1">
                    <a:tint val="82000"/>
                  </a:schemeClr>
                </a:solidFill>
              </a:defRPr>
            </a:lvl5pPr>
            <a:lvl6pPr marL="10972800" indent="0">
              <a:buNone/>
              <a:defRPr sz="7680">
                <a:solidFill>
                  <a:schemeClr val="tx1">
                    <a:tint val="82000"/>
                  </a:schemeClr>
                </a:solidFill>
              </a:defRPr>
            </a:lvl6pPr>
            <a:lvl7pPr marL="13167360" indent="0">
              <a:buNone/>
              <a:defRPr sz="7680">
                <a:solidFill>
                  <a:schemeClr val="tx1">
                    <a:tint val="82000"/>
                  </a:schemeClr>
                </a:solidFill>
              </a:defRPr>
            </a:lvl7pPr>
            <a:lvl8pPr marL="15361920" indent="0">
              <a:buNone/>
              <a:defRPr sz="7680">
                <a:solidFill>
                  <a:schemeClr val="tx1">
                    <a:tint val="82000"/>
                  </a:schemeClr>
                </a:solidFill>
              </a:defRPr>
            </a:lvl8pPr>
            <a:lvl9pPr marL="17556480" indent="0">
              <a:buNone/>
              <a:defRPr sz="768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3/21/2026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35090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3/21/2026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279377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3/21/2026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892204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3/21/2026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604435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3/21/2026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408319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933745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39625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82000"/>
                  </a:schemeClr>
                </a:solidFill>
              </a:defRPr>
            </a:lvl1pPr>
          </a:lstStyle>
          <a:p>
            <a:fld id="{846CE7D5-CF57-46EF-B807-FDD0502418D4}" type="datetimeFigureOut">
              <a:rPr lang="en-US" smtClean="0"/>
              <a:t>3/21/2026</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60887005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7B5B2F4-AC80-4B4A-83D0-F69ECAF1CBF9}"/>
              </a:ext>
            </a:extLst>
          </p:cNvPr>
          <p:cNvSpPr txBox="1"/>
          <p:nvPr/>
        </p:nvSpPr>
        <p:spPr>
          <a:xfrm>
            <a:off x="12404446" y="597062"/>
            <a:ext cx="19089077" cy="4401205"/>
          </a:xfrm>
          <a:prstGeom prst="rect">
            <a:avLst/>
          </a:prstGeom>
          <a:noFill/>
        </p:spPr>
        <p:txBody>
          <a:bodyPr wrap="square" rtlCol="0">
            <a:spAutoFit/>
          </a:bodyPr>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pPr algn="ctr"/>
            <a:r>
              <a:rPr lang="en-US" sz="9600" b="1">
                <a:latin typeface="Garamond" panose="02020404030301010803" pitchFamily="18" charset="0"/>
              </a:rPr>
              <a:t>FSU PC NASA USLI Team</a:t>
            </a:r>
          </a:p>
          <a:p>
            <a:pPr algn="ctr"/>
            <a:r>
              <a:rPr lang="en-US" sz="9600" b="1">
                <a:latin typeface="Garamond" panose="02020404030301010803" pitchFamily="18" charset="0"/>
              </a:rPr>
              <a:t>The Terra Nova Project</a:t>
            </a:r>
          </a:p>
          <a:p>
            <a:pPr algn="ctr"/>
            <a:r>
              <a:rPr lang="en-US" sz="4000">
                <a:latin typeface="Garamond" panose="02020404030301010803" pitchFamily="18" charset="0"/>
              </a:rPr>
              <a:t>Krieg Conrad, Jonathan Serbest, Case Dyer, Austin Zaal, Matthew Wilson, Jayden Duarte</a:t>
            </a:r>
          </a:p>
          <a:p>
            <a:pPr algn="ctr"/>
            <a:r>
              <a:rPr lang="en-US" sz="4800">
                <a:latin typeface="Garamond" panose="02020404030301010803" pitchFamily="18" charset="0"/>
              </a:rPr>
              <a:t>Florida State University Panama City</a:t>
            </a:r>
          </a:p>
        </p:txBody>
      </p:sp>
      <p:cxnSp>
        <p:nvCxnSpPr>
          <p:cNvPr id="3" name="Straight Connector 2">
            <a:extLst>
              <a:ext uri="{FF2B5EF4-FFF2-40B4-BE49-F238E27FC236}">
                <a16:creationId xmlns:a16="http://schemas.microsoft.com/office/drawing/2014/main" id="{D0AF5D4E-5C2E-9047-88C1-238DBEC48E8B}"/>
              </a:ext>
            </a:extLst>
          </p:cNvPr>
          <p:cNvCxnSpPr/>
          <p:nvPr/>
        </p:nvCxnSpPr>
        <p:spPr>
          <a:xfrm>
            <a:off x="944062" y="5697206"/>
            <a:ext cx="41990309" cy="0"/>
          </a:xfrm>
          <a:prstGeom prst="line">
            <a:avLst/>
          </a:prstGeom>
          <a:ln w="57150">
            <a:solidFill>
              <a:srgbClr val="782F4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379E53-11E7-1546-91C8-110BFEAE91CD}"/>
              </a:ext>
            </a:extLst>
          </p:cNvPr>
          <p:cNvCxnSpPr/>
          <p:nvPr/>
        </p:nvCxnSpPr>
        <p:spPr>
          <a:xfrm>
            <a:off x="944066" y="622502"/>
            <a:ext cx="41990309" cy="0"/>
          </a:xfrm>
          <a:prstGeom prst="line">
            <a:avLst/>
          </a:prstGeom>
          <a:ln w="57150">
            <a:solidFill>
              <a:srgbClr val="782F40"/>
            </a:solidFill>
          </a:ln>
        </p:spPr>
        <p:style>
          <a:lnRef idx="1">
            <a:schemeClr val="accent1"/>
          </a:lnRef>
          <a:fillRef idx="0">
            <a:schemeClr val="accent1"/>
          </a:fillRef>
          <a:effectRef idx="0">
            <a:schemeClr val="accent1"/>
          </a:effectRef>
          <a:fontRef idx="minor">
            <a:schemeClr val="tx1"/>
          </a:fontRef>
        </p:style>
      </p:cxnSp>
      <p:sp>
        <p:nvSpPr>
          <p:cNvPr id="19" name="Rounded Rectangle 18">
            <a:extLst>
              <a:ext uri="{FF2B5EF4-FFF2-40B4-BE49-F238E27FC236}">
                <a16:creationId xmlns:a16="http://schemas.microsoft.com/office/drawing/2014/main" id="{105F2585-F4D4-144D-AB0C-715D32F02E70}"/>
              </a:ext>
            </a:extLst>
          </p:cNvPr>
          <p:cNvSpPr/>
          <p:nvPr/>
        </p:nvSpPr>
        <p:spPr>
          <a:xfrm>
            <a:off x="29550941" y="6241282"/>
            <a:ext cx="13380378" cy="11714194"/>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endParaRPr lang="en-US" sz="3734">
              <a:latin typeface="Times New Roman" panose="02020603050405020304" pitchFamily="18" charset="0"/>
              <a:cs typeface="Times New Roman" panose="02020603050405020304" pitchFamily="18" charset="0"/>
            </a:endParaRPr>
          </a:p>
          <a:p>
            <a:endParaRPr lang="en-US" sz="3734">
              <a:latin typeface="Times New Roman" panose="02020603050405020304" pitchFamily="18" charset="0"/>
              <a:cs typeface="Times New Roman" panose="02020603050405020304" pitchFamily="18" charset="0"/>
            </a:endParaRPr>
          </a:p>
          <a:p>
            <a:endParaRPr lang="en-US" sz="3700">
              <a:latin typeface="Times New Roman" panose="02020603050405020304" pitchFamily="18" charset="0"/>
              <a:cs typeface="Times New Roman" panose="02020603050405020304" pitchFamily="18" charset="0"/>
            </a:endParaRPr>
          </a:p>
        </p:txBody>
      </p:sp>
      <p:sp>
        <p:nvSpPr>
          <p:cNvPr id="20" name="Rounded Rectangle 19">
            <a:extLst>
              <a:ext uri="{FF2B5EF4-FFF2-40B4-BE49-F238E27FC236}">
                <a16:creationId xmlns:a16="http://schemas.microsoft.com/office/drawing/2014/main" id="{AE2DF76D-9E58-F94B-9338-69907C0601EE}"/>
              </a:ext>
            </a:extLst>
          </p:cNvPr>
          <p:cNvSpPr/>
          <p:nvPr/>
        </p:nvSpPr>
        <p:spPr>
          <a:xfrm>
            <a:off x="11937873" y="6234005"/>
            <a:ext cx="11662924" cy="25573178"/>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endParaRPr lang="en-US" sz="3360">
              <a:latin typeface="Times New Roman" panose="02020603050405020304" pitchFamily="18" charset="0"/>
              <a:cs typeface="Times New Roman" panose="02020603050405020304" pitchFamily="18" charset="0"/>
            </a:endParaRPr>
          </a:p>
          <a:p>
            <a:endParaRPr lang="en-US" sz="3360">
              <a:latin typeface="Times New Roman" panose="02020603050405020304" pitchFamily="18" charset="0"/>
              <a:cs typeface="Times New Roman" panose="02020603050405020304" pitchFamily="18" charset="0"/>
            </a:endParaRPr>
          </a:p>
          <a:p>
            <a:endParaRPr lang="en-US" sz="3360">
              <a:latin typeface="Times New Roman" panose="02020603050405020304" pitchFamily="18" charset="0"/>
              <a:cs typeface="Times New Roman" panose="02020603050405020304" pitchFamily="18" charset="0"/>
            </a:endParaRPr>
          </a:p>
          <a:p>
            <a:endParaRPr lang="en-US" sz="3600">
              <a:latin typeface="Times New Roman" panose="02020603050405020304" pitchFamily="18" charset="0"/>
              <a:cs typeface="Times New Roman" panose="02020603050405020304" pitchFamily="18" charset="0"/>
            </a:endParaRPr>
          </a:p>
          <a:p>
            <a:pPr marL="380928" indent="-380928">
              <a:buFont typeface="Arial" panose="020B0604020202020204" pitchFamily="34" charset="0"/>
              <a:buChar char="•"/>
            </a:pPr>
            <a:endParaRPr lang="en-US" sz="4267">
              <a:latin typeface="Times New Roman" panose="02020603050405020304" pitchFamily="18" charset="0"/>
              <a:cs typeface="Times New Roman" panose="02020603050405020304" pitchFamily="18" charset="0"/>
            </a:endParaRPr>
          </a:p>
          <a:p>
            <a:pPr marL="380928" indent="-380928">
              <a:buFont typeface="Arial" panose="020B0604020202020204" pitchFamily="34" charset="0"/>
              <a:buChar char="•"/>
            </a:pPr>
            <a:endParaRPr lang="en-US" sz="4267">
              <a:latin typeface="Times New Roman" panose="02020603050405020304" pitchFamily="18" charset="0"/>
              <a:cs typeface="Times New Roman" panose="02020603050405020304" pitchFamily="18" charset="0"/>
            </a:endParaRPr>
          </a:p>
        </p:txBody>
      </p:sp>
      <p:sp>
        <p:nvSpPr>
          <p:cNvPr id="23" name="Rounded Rectangle 22">
            <a:extLst>
              <a:ext uri="{FF2B5EF4-FFF2-40B4-BE49-F238E27FC236}">
                <a16:creationId xmlns:a16="http://schemas.microsoft.com/office/drawing/2014/main" id="{69C88FA8-0753-BD4D-A3D1-F108742E4DAC}"/>
              </a:ext>
            </a:extLst>
          </p:cNvPr>
          <p:cNvSpPr/>
          <p:nvPr/>
        </p:nvSpPr>
        <p:spPr>
          <a:xfrm>
            <a:off x="3083577" y="6725263"/>
            <a:ext cx="6096000" cy="12192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pPr algn="ctr"/>
            <a:r>
              <a:rPr lang="en-US" sz="7330">
                <a:solidFill>
                  <a:schemeClr val="bg1"/>
                </a:solidFill>
                <a:latin typeface="Times New Roman" panose="02020603050405020304" pitchFamily="18" charset="0"/>
                <a:cs typeface="Times New Roman" panose="02020603050405020304" pitchFamily="18" charset="0"/>
              </a:rPr>
              <a:t>Abstract</a:t>
            </a:r>
          </a:p>
        </p:txBody>
      </p:sp>
      <p:sp>
        <p:nvSpPr>
          <p:cNvPr id="25" name="Rounded Rectangle 24">
            <a:extLst>
              <a:ext uri="{FF2B5EF4-FFF2-40B4-BE49-F238E27FC236}">
                <a16:creationId xmlns:a16="http://schemas.microsoft.com/office/drawing/2014/main" id="{51379547-A170-7740-89D0-76C2146A7F28}"/>
              </a:ext>
            </a:extLst>
          </p:cNvPr>
          <p:cNvSpPr/>
          <p:nvPr/>
        </p:nvSpPr>
        <p:spPr>
          <a:xfrm>
            <a:off x="14871927" y="6684343"/>
            <a:ext cx="6096000" cy="12192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pPr algn="ctr"/>
            <a:r>
              <a:rPr lang="en-US" sz="7200">
                <a:solidFill>
                  <a:schemeClr val="bg1"/>
                </a:solidFill>
                <a:latin typeface="Times New Roman"/>
                <a:cs typeface="Times New Roman"/>
              </a:rPr>
              <a:t>Launch Vehicle</a:t>
            </a:r>
            <a:endParaRPr lang="en-US" sz="7200">
              <a:solidFill>
                <a:schemeClr val="bg1"/>
              </a:solidFill>
              <a:latin typeface="Times New Roman" panose="02020603050405020304" pitchFamily="18" charset="0"/>
              <a:cs typeface="Times New Roman" panose="02020603050405020304" pitchFamily="18" charset="0"/>
            </a:endParaRPr>
          </a:p>
        </p:txBody>
      </p:sp>
      <p:sp>
        <p:nvSpPr>
          <p:cNvPr id="26" name="Rounded Rectangle 25">
            <a:extLst>
              <a:ext uri="{FF2B5EF4-FFF2-40B4-BE49-F238E27FC236}">
                <a16:creationId xmlns:a16="http://schemas.microsoft.com/office/drawing/2014/main" id="{D010AE68-B05A-3F44-8362-9EA1E225A25A}"/>
              </a:ext>
            </a:extLst>
          </p:cNvPr>
          <p:cNvSpPr/>
          <p:nvPr/>
        </p:nvSpPr>
        <p:spPr>
          <a:xfrm>
            <a:off x="31178281" y="18879676"/>
            <a:ext cx="10164565" cy="1065088"/>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pPr algn="ctr"/>
            <a:r>
              <a:rPr lang="en-US" sz="7200">
                <a:solidFill>
                  <a:schemeClr val="bg1"/>
                </a:solidFill>
                <a:latin typeface="Times New Roman"/>
                <a:ea typeface="+mn-lt"/>
                <a:cs typeface="Times New Roman"/>
              </a:rPr>
              <a:t>Separation </a:t>
            </a:r>
            <a:r>
              <a:rPr lang="en-US" sz="7200">
                <a:solidFill>
                  <a:schemeClr val="bg1"/>
                </a:solidFill>
                <a:latin typeface="Times New Roman"/>
                <a:cs typeface="Times New Roman"/>
              </a:rPr>
              <a:t>System</a:t>
            </a:r>
            <a:endParaRPr lang="en-US" sz="7200">
              <a:solidFill>
                <a:schemeClr val="bg1"/>
              </a:solidFill>
              <a:latin typeface="Times New Roman" panose="02020603050405020304" pitchFamily="18" charset="0"/>
              <a:cs typeface="Times New Roman" panose="02020603050405020304" pitchFamily="18" charset="0"/>
            </a:endParaRPr>
          </a:p>
        </p:txBody>
      </p:sp>
      <p:sp>
        <p:nvSpPr>
          <p:cNvPr id="27" name="Rounded Rectangle 26">
            <a:extLst>
              <a:ext uri="{FF2B5EF4-FFF2-40B4-BE49-F238E27FC236}">
                <a16:creationId xmlns:a16="http://schemas.microsoft.com/office/drawing/2014/main" id="{46DD85E0-B9A7-594E-B581-0EAC11DD9AAE}"/>
              </a:ext>
            </a:extLst>
          </p:cNvPr>
          <p:cNvSpPr/>
          <p:nvPr/>
        </p:nvSpPr>
        <p:spPr>
          <a:xfrm>
            <a:off x="33133442" y="6465765"/>
            <a:ext cx="6674824" cy="1475082"/>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pPr algn="ctr"/>
            <a:r>
              <a:rPr lang="en-US" sz="7300">
                <a:solidFill>
                  <a:schemeClr val="bg1"/>
                </a:solidFill>
                <a:latin typeface="Times New Roman"/>
                <a:cs typeface="Times New Roman"/>
              </a:rPr>
              <a:t>Recovery</a:t>
            </a:r>
            <a:endParaRPr lang="en-US"/>
          </a:p>
        </p:txBody>
      </p:sp>
      <p:sp>
        <p:nvSpPr>
          <p:cNvPr id="28" name="Rounded Rectangle 27">
            <a:extLst>
              <a:ext uri="{FF2B5EF4-FFF2-40B4-BE49-F238E27FC236}">
                <a16:creationId xmlns:a16="http://schemas.microsoft.com/office/drawing/2014/main" id="{4A869A2D-37A8-AB43-BB41-7A677DDBC28B}"/>
              </a:ext>
            </a:extLst>
          </p:cNvPr>
          <p:cNvSpPr/>
          <p:nvPr/>
        </p:nvSpPr>
        <p:spPr>
          <a:xfrm>
            <a:off x="3222442" y="18253873"/>
            <a:ext cx="6096000" cy="12192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pPr algn="ctr"/>
            <a:r>
              <a:rPr lang="en-US" sz="7300">
                <a:solidFill>
                  <a:schemeClr val="bg1"/>
                </a:solidFill>
                <a:latin typeface="Times New Roman"/>
                <a:cs typeface="Times New Roman"/>
              </a:rPr>
              <a:t>HAUS Payload</a:t>
            </a:r>
            <a:endParaRPr lang="en-US" sz="7330">
              <a:solidFill>
                <a:schemeClr val="bg1"/>
              </a:solidFill>
              <a:latin typeface="Times New Roman" panose="02020603050405020304" pitchFamily="18" charset="0"/>
              <a:cs typeface="Times New Roman" panose="02020603050405020304" pitchFamily="18" charset="0"/>
            </a:endParaRPr>
          </a:p>
        </p:txBody>
      </p:sp>
      <p:sp>
        <p:nvSpPr>
          <p:cNvPr id="32" name="Rectangle 31">
            <a:extLst>
              <a:ext uri="{FF2B5EF4-FFF2-40B4-BE49-F238E27FC236}">
                <a16:creationId xmlns:a16="http://schemas.microsoft.com/office/drawing/2014/main" id="{A2D30AF2-838F-8E41-9442-70B96338018C}"/>
              </a:ext>
            </a:extLst>
          </p:cNvPr>
          <p:cNvSpPr/>
          <p:nvPr/>
        </p:nvSpPr>
        <p:spPr>
          <a:xfrm>
            <a:off x="1658025" y="7985908"/>
            <a:ext cx="9278921" cy="9799606"/>
          </a:xfrm>
          <a:prstGeom prst="rect">
            <a:avLst/>
          </a:prstGeom>
        </p:spPr>
        <p:txBody>
          <a:bodyPr wrap="square" lIns="438912" tIns="219456" rIns="438912" bIns="219456" anchor="t">
            <a:spAutoFit/>
          </a:bodyPr>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r>
              <a:rPr lang="en-US" sz="3200">
                <a:latin typeface="Times New Roman"/>
                <a:cs typeface="Times New Roman"/>
              </a:rPr>
              <a:t>The mission of the </a:t>
            </a:r>
            <a:r>
              <a:rPr lang="en-US" sz="3200" b="1">
                <a:latin typeface="Times New Roman"/>
                <a:cs typeface="Times New Roman"/>
              </a:rPr>
              <a:t>Terra Nova Project</a:t>
            </a:r>
            <a:r>
              <a:rPr lang="en-US" sz="3200">
                <a:latin typeface="Times New Roman"/>
                <a:cs typeface="Times New Roman"/>
              </a:rPr>
              <a:t> is to design and manufacture a high-powered rocket able to successfully carry and deploy the HAUS (Habitat for Agricultural Utilization Study) payload, the </a:t>
            </a:r>
            <a:r>
              <a:rPr lang="en-US" sz="3200" b="1">
                <a:latin typeface="Times New Roman"/>
                <a:cs typeface="Times New Roman"/>
              </a:rPr>
              <a:t>Terra Inquisitor</a:t>
            </a:r>
            <a:r>
              <a:rPr lang="en-US" sz="3200">
                <a:latin typeface="Times New Roman"/>
                <a:cs typeface="Times New Roman"/>
              </a:rPr>
              <a:t>. The Terra Inquisitor will be designed and fabricated to collect and test a sample of soil for pH within 15 minutes of landing. The design of the recovery system is to safely reach ground level within 80 seconds of apogee. The safety of the landing is based on all individual rocket sections sustaining no more than 65 ft-lb of energy without causing irreparable damage. The design and manufacturing of all recovery system components shall meet all specified safety criteria and NASA launch rules and guidelines. Inconel bulkheads will be used to absorb forces imparted on the recovery system and manufactured using the new form of additive manufacturing, 3D metal printing.</a:t>
            </a:r>
          </a:p>
        </p:txBody>
      </p:sp>
      <p:sp>
        <p:nvSpPr>
          <p:cNvPr id="40" name="Rectangle 39">
            <a:extLst>
              <a:ext uri="{FF2B5EF4-FFF2-40B4-BE49-F238E27FC236}">
                <a16:creationId xmlns:a16="http://schemas.microsoft.com/office/drawing/2014/main" id="{8FC5FA3B-B81A-1D4C-9E6D-07E725A1C95E}"/>
              </a:ext>
            </a:extLst>
          </p:cNvPr>
          <p:cNvSpPr/>
          <p:nvPr/>
        </p:nvSpPr>
        <p:spPr>
          <a:xfrm>
            <a:off x="30262149" y="25014857"/>
            <a:ext cx="11988802" cy="1124923"/>
          </a:xfrm>
          <a:prstGeom prst="rect">
            <a:avLst/>
          </a:prstGeom>
        </p:spPr>
        <p:txBody>
          <a:bodyPr wrap="square" lIns="91440" tIns="45720" rIns="91440" bIns="45720" anchor="t">
            <a:spAutoFit/>
          </a:bodyPr>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pPr indent="-608965"/>
            <a:endParaRPr lang="en-US" sz="3350">
              <a:latin typeface="Times New Roman"/>
              <a:cs typeface="Times New Roman"/>
            </a:endParaRPr>
          </a:p>
          <a:p>
            <a:pPr indent="-609490"/>
            <a:endParaRPr lang="en-US" sz="3360">
              <a:latin typeface="Times New Roman" panose="02020603050405020304" pitchFamily="18" charset="0"/>
              <a:cs typeface="Times New Roman" panose="02020603050405020304" pitchFamily="18" charset="0"/>
            </a:endParaRPr>
          </a:p>
        </p:txBody>
      </p:sp>
      <p:pic>
        <p:nvPicPr>
          <p:cNvPr id="12" name="Picture 11" descr="A black background with red letters&#10;&#10;Description automatically generated">
            <a:extLst>
              <a:ext uri="{FF2B5EF4-FFF2-40B4-BE49-F238E27FC236}">
                <a16:creationId xmlns:a16="http://schemas.microsoft.com/office/drawing/2014/main" id="{0F975539-31A6-177D-6D4E-68F4254CD689}"/>
              </a:ext>
            </a:extLst>
          </p:cNvPr>
          <p:cNvPicPr>
            <a:picLocks noChangeAspect="1"/>
          </p:cNvPicPr>
          <p:nvPr/>
        </p:nvPicPr>
        <p:blipFill>
          <a:blip r:embed="rId3"/>
          <a:stretch>
            <a:fillRect/>
          </a:stretch>
        </p:blipFill>
        <p:spPr>
          <a:xfrm>
            <a:off x="1057377" y="2338106"/>
            <a:ext cx="11400346" cy="1726834"/>
          </a:xfrm>
          <a:prstGeom prst="rect">
            <a:avLst/>
          </a:prstGeom>
        </p:spPr>
      </p:pic>
      <p:pic>
        <p:nvPicPr>
          <p:cNvPr id="13" name="Picture 12" descr="A black background with red letters&#10;&#10;Description automatically generated">
            <a:extLst>
              <a:ext uri="{FF2B5EF4-FFF2-40B4-BE49-F238E27FC236}">
                <a16:creationId xmlns:a16="http://schemas.microsoft.com/office/drawing/2014/main" id="{ABDFC169-1E9A-AD27-E519-47863E0F9A49}"/>
              </a:ext>
            </a:extLst>
          </p:cNvPr>
          <p:cNvPicPr>
            <a:picLocks noChangeAspect="1"/>
          </p:cNvPicPr>
          <p:nvPr/>
        </p:nvPicPr>
        <p:blipFill>
          <a:blip r:embed="rId3"/>
          <a:stretch>
            <a:fillRect/>
          </a:stretch>
        </p:blipFill>
        <p:spPr>
          <a:xfrm>
            <a:off x="31419619" y="2223194"/>
            <a:ext cx="11400346" cy="1726834"/>
          </a:xfrm>
          <a:prstGeom prst="rect">
            <a:avLst/>
          </a:prstGeom>
        </p:spPr>
      </p:pic>
      <p:sp>
        <p:nvSpPr>
          <p:cNvPr id="29" name="Rounded Rectangle 16">
            <a:extLst>
              <a:ext uri="{FF2B5EF4-FFF2-40B4-BE49-F238E27FC236}">
                <a16:creationId xmlns:a16="http://schemas.microsoft.com/office/drawing/2014/main" id="{041033B9-2C73-FEF6-8C7C-738E43C079D6}"/>
              </a:ext>
            </a:extLst>
          </p:cNvPr>
          <p:cNvSpPr/>
          <p:nvPr/>
        </p:nvSpPr>
        <p:spPr>
          <a:xfrm>
            <a:off x="945537" y="6234779"/>
            <a:ext cx="10372040" cy="11481522"/>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t"/>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endParaRPr lang="en-US" sz="3734">
              <a:latin typeface="Times New Roman" panose="02020603050405020304" pitchFamily="18" charset="0"/>
              <a:cs typeface="Times New Roman" panose="02020603050405020304" pitchFamily="18" charset="0"/>
            </a:endParaRPr>
          </a:p>
          <a:p>
            <a:endParaRPr lang="en-US" sz="3734">
              <a:latin typeface="Times New Roman" panose="02020603050405020304" pitchFamily="18" charset="0"/>
              <a:cs typeface="Times New Roman" panose="02020603050405020304" pitchFamily="18" charset="0"/>
            </a:endParaRPr>
          </a:p>
          <a:p>
            <a:endParaRPr lang="en-US" sz="3734">
              <a:latin typeface="Times New Roman" panose="02020603050405020304" pitchFamily="18" charset="0"/>
              <a:cs typeface="Times New Roman" panose="02020603050405020304" pitchFamily="18" charset="0"/>
            </a:endParaRPr>
          </a:p>
          <a:p>
            <a:endParaRPr lang="en-US" sz="3734">
              <a:latin typeface="Times New Roman" panose="02020603050405020304" pitchFamily="18" charset="0"/>
              <a:cs typeface="Times New Roman" panose="02020603050405020304" pitchFamily="18" charset="0"/>
            </a:endParaRPr>
          </a:p>
          <a:p>
            <a:endParaRPr lang="en-US" sz="3734">
              <a:latin typeface="Times New Roman" panose="02020603050405020304" pitchFamily="18" charset="0"/>
              <a:cs typeface="Times New Roman" panose="02020603050405020304" pitchFamily="18" charset="0"/>
            </a:endParaRPr>
          </a:p>
          <a:p>
            <a:endParaRPr lang="en-US" sz="3734">
              <a:latin typeface="Times New Roman" panose="02020603050405020304" pitchFamily="18" charset="0"/>
              <a:cs typeface="Times New Roman" panose="02020603050405020304" pitchFamily="18" charset="0"/>
            </a:endParaRPr>
          </a:p>
        </p:txBody>
      </p:sp>
      <p:sp>
        <p:nvSpPr>
          <p:cNvPr id="83" name="Rounded Rectangle 16">
            <a:extLst>
              <a:ext uri="{FF2B5EF4-FFF2-40B4-BE49-F238E27FC236}">
                <a16:creationId xmlns:a16="http://schemas.microsoft.com/office/drawing/2014/main" id="{B14D0735-3841-7F49-5266-0D41A0644596}"/>
              </a:ext>
            </a:extLst>
          </p:cNvPr>
          <p:cNvSpPr/>
          <p:nvPr/>
        </p:nvSpPr>
        <p:spPr>
          <a:xfrm>
            <a:off x="1066011" y="18025133"/>
            <a:ext cx="10372040" cy="13782041"/>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t"/>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endParaRPr lang="en-US" sz="3734">
              <a:latin typeface="Times New Roman" panose="02020603050405020304" pitchFamily="18" charset="0"/>
              <a:cs typeface="Times New Roman" panose="02020603050405020304" pitchFamily="18" charset="0"/>
            </a:endParaRPr>
          </a:p>
          <a:p>
            <a:endParaRPr lang="en-US" sz="3734">
              <a:latin typeface="Times New Roman" panose="02020603050405020304" pitchFamily="18" charset="0"/>
              <a:cs typeface="Times New Roman" panose="02020603050405020304" pitchFamily="18" charset="0"/>
            </a:endParaRPr>
          </a:p>
          <a:p>
            <a:endParaRPr lang="en-US" sz="3734">
              <a:latin typeface="Times New Roman" panose="02020603050405020304" pitchFamily="18" charset="0"/>
              <a:cs typeface="Times New Roman" panose="02020603050405020304" pitchFamily="18" charset="0"/>
            </a:endParaRPr>
          </a:p>
          <a:p>
            <a:endParaRPr lang="en-US" sz="3734">
              <a:latin typeface="Times New Roman" panose="02020603050405020304" pitchFamily="18" charset="0"/>
              <a:cs typeface="Times New Roman" panose="02020603050405020304" pitchFamily="18" charset="0"/>
            </a:endParaRPr>
          </a:p>
          <a:p>
            <a:endParaRPr lang="en-US" sz="3734">
              <a:latin typeface="Times New Roman" panose="02020603050405020304" pitchFamily="18" charset="0"/>
              <a:cs typeface="Times New Roman" panose="02020603050405020304" pitchFamily="18" charset="0"/>
            </a:endParaRPr>
          </a:p>
          <a:p>
            <a:endParaRPr lang="en-US" sz="3734">
              <a:latin typeface="Times New Roman" panose="02020603050405020304" pitchFamily="18" charset="0"/>
              <a:cs typeface="Times New Roman" panose="02020603050405020304" pitchFamily="18" charset="0"/>
            </a:endParaRPr>
          </a:p>
        </p:txBody>
      </p:sp>
      <p:pic>
        <p:nvPicPr>
          <p:cNvPr id="10" name="Picture 9" descr="A logo of a planet&#10;&#10;AI-generated content may be incorrect.">
            <a:extLst>
              <a:ext uri="{FF2B5EF4-FFF2-40B4-BE49-F238E27FC236}">
                <a16:creationId xmlns:a16="http://schemas.microsoft.com/office/drawing/2014/main" id="{19E5E603-17CD-A467-C6C6-CE688555F6BD}"/>
              </a:ext>
            </a:extLst>
          </p:cNvPr>
          <p:cNvPicPr>
            <a:picLocks noChangeAspect="1"/>
          </p:cNvPicPr>
          <p:nvPr/>
        </p:nvPicPr>
        <p:blipFill>
          <a:blip r:embed="rId4"/>
          <a:srcRect t="5469" r="1626" b="25781"/>
          <a:stretch>
            <a:fillRect/>
          </a:stretch>
        </p:blipFill>
        <p:spPr>
          <a:xfrm>
            <a:off x="12961802" y="29522052"/>
            <a:ext cx="2538386" cy="1866180"/>
          </a:xfrm>
          <a:prstGeom prst="rect">
            <a:avLst/>
          </a:prstGeom>
        </p:spPr>
      </p:pic>
      <p:sp>
        <p:nvSpPr>
          <p:cNvPr id="11" name="TextBox 10">
            <a:extLst>
              <a:ext uri="{FF2B5EF4-FFF2-40B4-BE49-F238E27FC236}">
                <a16:creationId xmlns:a16="http://schemas.microsoft.com/office/drawing/2014/main" id="{ACDEF639-32FC-5277-9323-EC90E509F87B}"/>
              </a:ext>
            </a:extLst>
          </p:cNvPr>
          <p:cNvSpPr txBox="1"/>
          <p:nvPr/>
        </p:nvSpPr>
        <p:spPr>
          <a:xfrm>
            <a:off x="12258237" y="8164809"/>
            <a:ext cx="10934833" cy="88024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000">
                <a:latin typeface="Times New Roman"/>
                <a:cs typeface="Times New Roman"/>
              </a:rPr>
              <a:t>The </a:t>
            </a:r>
            <a:r>
              <a:rPr lang="en-US" sz="3000" b="1">
                <a:latin typeface="Times New Roman"/>
                <a:cs typeface="Times New Roman"/>
              </a:rPr>
              <a:t>Terra Nova </a:t>
            </a:r>
            <a:r>
              <a:rPr lang="en-US" sz="3000">
                <a:latin typeface="Times New Roman"/>
                <a:cs typeface="Times New Roman"/>
              </a:rPr>
              <a:t>or New Earth launch vehicle is a reusable high-powered rocket designed to meet the mission requirements specified in the NASA USLI handbook.</a:t>
            </a:r>
          </a:p>
          <a:p>
            <a:endParaRPr lang="en-US" sz="3000">
              <a:latin typeface="Times New Roman"/>
              <a:cs typeface="Times New Roman"/>
            </a:endParaRPr>
          </a:p>
          <a:p>
            <a:r>
              <a:rPr lang="en-US" sz="3000">
                <a:latin typeface="Times New Roman"/>
                <a:cs typeface="Times New Roman"/>
              </a:rPr>
              <a:t>Major vehicle components include:</a:t>
            </a:r>
          </a:p>
          <a:p>
            <a:r>
              <a:rPr lang="en-US" sz="3000">
                <a:latin typeface="Times New Roman"/>
                <a:cs typeface="Times New Roman"/>
              </a:rPr>
              <a:t>•Nose cone housing the payload system</a:t>
            </a:r>
          </a:p>
          <a:p>
            <a:r>
              <a:rPr lang="en-US" sz="3000">
                <a:latin typeface="Times New Roman"/>
                <a:cs typeface="Times New Roman"/>
              </a:rPr>
              <a:t>•Custom Fiberglass Transitional Airframe and Aluminum Boat-tail to optimize vehicle drag</a:t>
            </a:r>
            <a:br>
              <a:rPr lang="en-US" sz="3000">
                <a:latin typeface="Times New Roman"/>
                <a:cs typeface="Times New Roman"/>
              </a:rPr>
            </a:br>
            <a:r>
              <a:rPr lang="en-US" sz="3000">
                <a:latin typeface="Times New Roman"/>
                <a:cs typeface="Times New Roman"/>
              </a:rPr>
              <a:t>• Fiberglass body tubes and couplers forming the airframe</a:t>
            </a:r>
          </a:p>
          <a:p>
            <a:r>
              <a:rPr lang="en-US" sz="3000">
                <a:latin typeface="Times New Roman"/>
                <a:cs typeface="Times New Roman"/>
              </a:rPr>
              <a:t>•Custom high-strength 3D printed Inconel 718 Bulkheads to ensure strength as well as incorporate innovative technology.</a:t>
            </a:r>
            <a:br>
              <a:rPr lang="en-US" sz="3000">
                <a:latin typeface="Times New Roman"/>
                <a:cs typeface="Times New Roman"/>
              </a:rPr>
            </a:br>
            <a:r>
              <a:rPr lang="en-US" sz="3000">
                <a:latin typeface="Times New Roman"/>
                <a:cs typeface="Times New Roman"/>
              </a:rPr>
              <a:t>• An avionics bay containing flight computers and deployment electronics</a:t>
            </a:r>
            <a:br>
              <a:rPr lang="en-US" sz="3000">
                <a:latin typeface="Times New Roman"/>
                <a:cs typeface="Times New Roman"/>
              </a:rPr>
            </a:br>
            <a:r>
              <a:rPr lang="en-US" sz="3000">
                <a:latin typeface="Times New Roman"/>
                <a:cs typeface="Times New Roman"/>
              </a:rPr>
              <a:t>• HAUS section containing the Mechanical Separation System and Terra Inquisitor</a:t>
            </a:r>
            <a:br>
              <a:rPr lang="en-US" sz="3000">
                <a:latin typeface="Times New Roman"/>
                <a:cs typeface="Times New Roman"/>
              </a:rPr>
            </a:br>
            <a:r>
              <a:rPr lang="en-US" sz="3000">
                <a:latin typeface="Times New Roman"/>
                <a:cs typeface="Times New Roman"/>
              </a:rPr>
              <a:t>• Utilizes an L2200G motor</a:t>
            </a:r>
          </a:p>
          <a:p>
            <a:pPr algn="ctr"/>
            <a:endParaRPr lang="en-US" sz="8600">
              <a:latin typeface="Times New Roman"/>
              <a:cs typeface="Times New Roman"/>
            </a:endParaRPr>
          </a:p>
        </p:txBody>
      </p:sp>
      <p:sp>
        <p:nvSpPr>
          <p:cNvPr id="15" name="Rounded Rectangle 18">
            <a:extLst>
              <a:ext uri="{FF2B5EF4-FFF2-40B4-BE49-F238E27FC236}">
                <a16:creationId xmlns:a16="http://schemas.microsoft.com/office/drawing/2014/main" id="{AFC5E8ED-167B-2952-3B72-9FC3A2DF686B}"/>
              </a:ext>
            </a:extLst>
          </p:cNvPr>
          <p:cNvSpPr/>
          <p:nvPr/>
        </p:nvSpPr>
        <p:spPr>
          <a:xfrm>
            <a:off x="29550941" y="18554377"/>
            <a:ext cx="13266480" cy="13258690"/>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endParaRPr lang="en-US" sz="3734">
              <a:latin typeface="Times New Roman" panose="02020603050405020304" pitchFamily="18" charset="0"/>
              <a:cs typeface="Times New Roman" panose="02020603050405020304" pitchFamily="18" charset="0"/>
            </a:endParaRPr>
          </a:p>
          <a:p>
            <a:endParaRPr lang="en-US" sz="3734">
              <a:latin typeface="Times New Roman" panose="02020603050405020304" pitchFamily="18" charset="0"/>
              <a:cs typeface="Times New Roman" panose="02020603050405020304" pitchFamily="18" charset="0"/>
            </a:endParaRPr>
          </a:p>
          <a:p>
            <a:endParaRPr lang="en-US" sz="3700">
              <a:latin typeface="Times New Roman" panose="02020603050405020304" pitchFamily="18" charset="0"/>
              <a:cs typeface="Times New Roman" panose="02020603050405020304" pitchFamily="18" charset="0"/>
            </a:endParaRPr>
          </a:p>
        </p:txBody>
      </p:sp>
      <p:sp>
        <p:nvSpPr>
          <p:cNvPr id="84" name="Rounded Rectangle 24">
            <a:extLst>
              <a:ext uri="{FF2B5EF4-FFF2-40B4-BE49-F238E27FC236}">
                <a16:creationId xmlns:a16="http://schemas.microsoft.com/office/drawing/2014/main" id="{E1920567-6502-2C86-50C4-40F3CB693EE4}"/>
              </a:ext>
            </a:extLst>
          </p:cNvPr>
          <p:cNvSpPr/>
          <p:nvPr/>
        </p:nvSpPr>
        <p:spPr>
          <a:xfrm>
            <a:off x="14871927" y="16164776"/>
            <a:ext cx="6096000" cy="12192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113386" rtl="0" eaLnBrk="1" latinLnBrk="0" hangingPunct="1">
              <a:defRPr sz="446" kern="1200">
                <a:solidFill>
                  <a:schemeClr val="tx1"/>
                </a:solidFill>
                <a:latin typeface="+mn-lt"/>
                <a:ea typeface="+mn-ea"/>
                <a:cs typeface="+mn-cs"/>
              </a:defRPr>
            </a:lvl1pPr>
            <a:lvl2pPr marL="113386" algn="l" defTabSz="113386" rtl="0" eaLnBrk="1" latinLnBrk="0" hangingPunct="1">
              <a:defRPr sz="446" kern="1200">
                <a:solidFill>
                  <a:schemeClr val="tx1"/>
                </a:solidFill>
                <a:latin typeface="+mn-lt"/>
                <a:ea typeface="+mn-ea"/>
                <a:cs typeface="+mn-cs"/>
              </a:defRPr>
            </a:lvl2pPr>
            <a:lvl3pPr marL="226771" algn="l" defTabSz="113386" rtl="0" eaLnBrk="1" latinLnBrk="0" hangingPunct="1">
              <a:defRPr sz="446" kern="1200">
                <a:solidFill>
                  <a:schemeClr val="tx1"/>
                </a:solidFill>
                <a:latin typeface="+mn-lt"/>
                <a:ea typeface="+mn-ea"/>
                <a:cs typeface="+mn-cs"/>
              </a:defRPr>
            </a:lvl3pPr>
            <a:lvl4pPr marL="340157" algn="l" defTabSz="113386" rtl="0" eaLnBrk="1" latinLnBrk="0" hangingPunct="1">
              <a:defRPr sz="446" kern="1200">
                <a:solidFill>
                  <a:schemeClr val="tx1"/>
                </a:solidFill>
                <a:latin typeface="+mn-lt"/>
                <a:ea typeface="+mn-ea"/>
                <a:cs typeface="+mn-cs"/>
              </a:defRPr>
            </a:lvl4pPr>
            <a:lvl5pPr marL="453542" algn="l" defTabSz="113386" rtl="0" eaLnBrk="1" latinLnBrk="0" hangingPunct="1">
              <a:defRPr sz="446" kern="1200">
                <a:solidFill>
                  <a:schemeClr val="tx1"/>
                </a:solidFill>
                <a:latin typeface="+mn-lt"/>
                <a:ea typeface="+mn-ea"/>
                <a:cs typeface="+mn-cs"/>
              </a:defRPr>
            </a:lvl5pPr>
            <a:lvl6pPr marL="566928" algn="l" defTabSz="113386" rtl="0" eaLnBrk="1" latinLnBrk="0" hangingPunct="1">
              <a:defRPr sz="446" kern="1200">
                <a:solidFill>
                  <a:schemeClr val="tx1"/>
                </a:solidFill>
                <a:latin typeface="+mn-lt"/>
                <a:ea typeface="+mn-ea"/>
                <a:cs typeface="+mn-cs"/>
              </a:defRPr>
            </a:lvl6pPr>
            <a:lvl7pPr marL="680314" algn="l" defTabSz="113386" rtl="0" eaLnBrk="1" latinLnBrk="0" hangingPunct="1">
              <a:defRPr sz="446" kern="1200">
                <a:solidFill>
                  <a:schemeClr val="tx1"/>
                </a:solidFill>
                <a:latin typeface="+mn-lt"/>
                <a:ea typeface="+mn-ea"/>
                <a:cs typeface="+mn-cs"/>
              </a:defRPr>
            </a:lvl7pPr>
            <a:lvl8pPr marL="793699" algn="l" defTabSz="113386" rtl="0" eaLnBrk="1" latinLnBrk="0" hangingPunct="1">
              <a:defRPr sz="446" kern="1200">
                <a:solidFill>
                  <a:schemeClr val="tx1"/>
                </a:solidFill>
                <a:latin typeface="+mn-lt"/>
                <a:ea typeface="+mn-ea"/>
                <a:cs typeface="+mn-cs"/>
              </a:defRPr>
            </a:lvl8pPr>
            <a:lvl9pPr marL="907085" algn="l" defTabSz="113386" rtl="0" eaLnBrk="1" latinLnBrk="0" hangingPunct="1">
              <a:defRPr sz="446" kern="1200">
                <a:solidFill>
                  <a:schemeClr val="tx1"/>
                </a:solidFill>
                <a:latin typeface="+mn-lt"/>
                <a:ea typeface="+mn-ea"/>
                <a:cs typeface="+mn-cs"/>
              </a:defRPr>
            </a:lvl9pPr>
          </a:lstStyle>
          <a:p>
            <a:pPr algn="ctr"/>
            <a:r>
              <a:rPr lang="en-US" sz="7200">
                <a:solidFill>
                  <a:schemeClr val="bg1"/>
                </a:solidFill>
                <a:latin typeface="Times New Roman"/>
                <a:cs typeface="Times New Roman"/>
              </a:rPr>
              <a:t>Flight Data</a:t>
            </a:r>
            <a:endParaRPr lang="en-US" sz="7200">
              <a:solidFill>
                <a:schemeClr val="bg1"/>
              </a:solidFill>
              <a:latin typeface="Times New Roman" panose="02020603050405020304" pitchFamily="18" charset="0"/>
              <a:cs typeface="Times New Roman" panose="02020603050405020304" pitchFamily="18" charset="0"/>
            </a:endParaRPr>
          </a:p>
        </p:txBody>
      </p:sp>
      <p:graphicFrame>
        <p:nvGraphicFramePr>
          <p:cNvPr id="24" name="Table 23">
            <a:extLst>
              <a:ext uri="{FF2B5EF4-FFF2-40B4-BE49-F238E27FC236}">
                <a16:creationId xmlns:a16="http://schemas.microsoft.com/office/drawing/2014/main" id="{BCDC0ABA-6FD3-5F59-9788-C86B3BE93CC6}"/>
              </a:ext>
            </a:extLst>
          </p:cNvPr>
          <p:cNvGraphicFramePr>
            <a:graphicFrameLocks noGrp="1"/>
          </p:cNvGraphicFramePr>
          <p:nvPr>
            <p:extLst>
              <p:ext uri="{D42A27DB-BD31-4B8C-83A1-F6EECF244321}">
                <p14:modId xmlns:p14="http://schemas.microsoft.com/office/powerpoint/2010/main" val="2103798795"/>
              </p:ext>
            </p:extLst>
          </p:nvPr>
        </p:nvGraphicFramePr>
        <p:xfrm>
          <a:off x="12553441" y="25842195"/>
          <a:ext cx="10482311" cy="3580727"/>
        </p:xfrm>
        <a:graphic>
          <a:graphicData uri="http://schemas.openxmlformats.org/drawingml/2006/table">
            <a:tbl>
              <a:tblPr bandRow="1">
                <a:tableStyleId>{5C22544A-7EE6-4342-B048-85BDC9FD1C3A}</a:tableStyleId>
              </a:tblPr>
              <a:tblGrid>
                <a:gridCol w="1280160">
                  <a:extLst>
                    <a:ext uri="{9D8B030D-6E8A-4147-A177-3AD203B41FA5}">
                      <a16:colId xmlns:a16="http://schemas.microsoft.com/office/drawing/2014/main" val="3973622410"/>
                    </a:ext>
                  </a:extLst>
                </a:gridCol>
                <a:gridCol w="2211211">
                  <a:extLst>
                    <a:ext uri="{9D8B030D-6E8A-4147-A177-3AD203B41FA5}">
                      <a16:colId xmlns:a16="http://schemas.microsoft.com/office/drawing/2014/main" val="381408542"/>
                    </a:ext>
                  </a:extLst>
                </a:gridCol>
                <a:gridCol w="1747735">
                  <a:extLst>
                    <a:ext uri="{9D8B030D-6E8A-4147-A177-3AD203B41FA5}">
                      <a16:colId xmlns:a16="http://schemas.microsoft.com/office/drawing/2014/main" val="4139792158"/>
                    </a:ext>
                  </a:extLst>
                </a:gridCol>
                <a:gridCol w="1747735">
                  <a:extLst>
                    <a:ext uri="{9D8B030D-6E8A-4147-A177-3AD203B41FA5}">
                      <a16:colId xmlns:a16="http://schemas.microsoft.com/office/drawing/2014/main" val="3065086947"/>
                    </a:ext>
                  </a:extLst>
                </a:gridCol>
                <a:gridCol w="1747735">
                  <a:extLst>
                    <a:ext uri="{9D8B030D-6E8A-4147-A177-3AD203B41FA5}">
                      <a16:colId xmlns:a16="http://schemas.microsoft.com/office/drawing/2014/main" val="1013208227"/>
                    </a:ext>
                  </a:extLst>
                </a:gridCol>
                <a:gridCol w="1747735">
                  <a:extLst>
                    <a:ext uri="{9D8B030D-6E8A-4147-A177-3AD203B41FA5}">
                      <a16:colId xmlns:a16="http://schemas.microsoft.com/office/drawing/2014/main" val="688217361"/>
                    </a:ext>
                  </a:extLst>
                </a:gridCol>
              </a:tblGrid>
              <a:tr h="748069">
                <a:tc gridSpan="6">
                  <a:txBody>
                    <a:bodyPr/>
                    <a:lstStyle/>
                    <a:p>
                      <a:pPr lvl="0" algn="ctr" rtl="0">
                        <a:lnSpc>
                          <a:spcPts val="2100"/>
                        </a:lnSpc>
                        <a:buNone/>
                      </a:pPr>
                      <a:r>
                        <a:rPr lang="en-US" sz="4000" b="0" i="0" u="none" strike="noStrike" noProof="0">
                          <a:solidFill>
                            <a:srgbClr val="CEB888"/>
                          </a:solidFill>
                          <a:effectLst/>
                          <a:latin typeface="Times New Roman"/>
                          <a:cs typeface="Times New Roman"/>
                        </a:rPr>
                        <a:t>Flight and Recovery Performance Predictions</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782F4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43307744"/>
                  </a:ext>
                </a:extLst>
              </a:tr>
              <a:tr h="1367689">
                <a:tc>
                  <a:txBody>
                    <a:bodyPr/>
                    <a:lstStyle/>
                    <a:p>
                      <a:pPr algn="ctr" rtl="0" fontAlgn="base">
                        <a:lnSpc>
                          <a:spcPct val="100000"/>
                        </a:lnSpc>
                        <a:buNone/>
                      </a:pPr>
                      <a:r>
                        <a:rPr lang="en-US" sz="2500" b="0" i="0">
                          <a:solidFill>
                            <a:srgbClr val="782F40"/>
                          </a:solidFill>
                          <a:effectLst/>
                          <a:latin typeface="Times New Roman"/>
                        </a:rPr>
                        <a:t>Apogee </a:t>
                      </a:r>
                      <a:endParaRPr lang="en-US" sz="2500" b="0" i="0">
                        <a:solidFill>
                          <a:srgbClr val="000000"/>
                        </a:solidFill>
                        <a:effectLst/>
                        <a:latin typeface="Times New Roman"/>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EB888"/>
                    </a:solidFill>
                  </a:tcPr>
                </a:tc>
                <a:tc>
                  <a:txBody>
                    <a:bodyPr/>
                    <a:lstStyle/>
                    <a:p>
                      <a:pPr algn="ctr" rtl="0" fontAlgn="base">
                        <a:lnSpc>
                          <a:spcPct val="100000"/>
                        </a:lnSpc>
                        <a:buNone/>
                      </a:pPr>
                      <a:r>
                        <a:rPr lang="en-US" sz="2500" b="0" i="0">
                          <a:solidFill>
                            <a:srgbClr val="782F40"/>
                          </a:solidFill>
                          <a:effectLst/>
                          <a:latin typeface="Times New Roman"/>
                        </a:rPr>
                        <a:t>Velocity off Rod  </a:t>
                      </a:r>
                      <a:endParaRPr lang="en-US" sz="2500" b="0" i="0">
                        <a:solidFill>
                          <a:srgbClr val="000000"/>
                        </a:solidFill>
                        <a:effectLst/>
                        <a:latin typeface="Times New Roman"/>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EB888"/>
                    </a:solidFill>
                  </a:tcPr>
                </a:tc>
                <a:tc>
                  <a:txBody>
                    <a:bodyPr/>
                    <a:lstStyle/>
                    <a:p>
                      <a:pPr algn="ctr" rtl="0" fontAlgn="base">
                        <a:lnSpc>
                          <a:spcPct val="100000"/>
                        </a:lnSpc>
                        <a:buNone/>
                      </a:pPr>
                      <a:r>
                        <a:rPr lang="en-US" sz="2500" b="0" i="0">
                          <a:solidFill>
                            <a:srgbClr val="782F40"/>
                          </a:solidFill>
                          <a:effectLst/>
                          <a:latin typeface="Times New Roman"/>
                        </a:rPr>
                        <a:t>Landing Velocity  </a:t>
                      </a:r>
                      <a:endParaRPr lang="en-US" sz="2500" b="0" i="0">
                        <a:solidFill>
                          <a:srgbClr val="000000"/>
                        </a:solidFill>
                        <a:effectLst/>
                        <a:latin typeface="Times New Roman"/>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EB888"/>
                    </a:solidFill>
                  </a:tcPr>
                </a:tc>
                <a:tc>
                  <a:txBody>
                    <a:bodyPr/>
                    <a:lstStyle/>
                    <a:p>
                      <a:pPr algn="ctr" rtl="0" fontAlgn="base">
                        <a:lnSpc>
                          <a:spcPct val="100000"/>
                        </a:lnSpc>
                        <a:buNone/>
                      </a:pPr>
                      <a:r>
                        <a:rPr lang="en-US" sz="2500" b="0" i="0">
                          <a:solidFill>
                            <a:srgbClr val="782F40"/>
                          </a:solidFill>
                          <a:effectLst/>
                          <a:latin typeface="Times New Roman"/>
                        </a:rPr>
                        <a:t>Descent Time  </a:t>
                      </a:r>
                      <a:endParaRPr lang="en-US" sz="2500" b="0" i="0">
                        <a:solidFill>
                          <a:srgbClr val="000000"/>
                        </a:solidFill>
                        <a:effectLst/>
                        <a:latin typeface="Times New Roman"/>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EB888"/>
                    </a:solidFill>
                  </a:tcPr>
                </a:tc>
                <a:tc>
                  <a:txBody>
                    <a:bodyPr/>
                    <a:lstStyle/>
                    <a:p>
                      <a:pPr algn="ctr" rtl="0" fontAlgn="base">
                        <a:lnSpc>
                          <a:spcPct val="100000"/>
                        </a:lnSpc>
                        <a:buNone/>
                      </a:pPr>
                      <a:r>
                        <a:rPr lang="en-US" sz="2500" b="0" i="0">
                          <a:solidFill>
                            <a:srgbClr val="782F40"/>
                          </a:solidFill>
                          <a:effectLst/>
                          <a:latin typeface="Times New Roman"/>
                        </a:rPr>
                        <a:t>Heaviest Section  </a:t>
                      </a:r>
                      <a:endParaRPr lang="en-US" sz="2500" b="0" i="0">
                        <a:solidFill>
                          <a:srgbClr val="000000"/>
                        </a:solidFill>
                        <a:effectLst/>
                        <a:latin typeface="Times New Roman"/>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EB888"/>
                    </a:solidFill>
                  </a:tcPr>
                </a:tc>
                <a:tc>
                  <a:txBody>
                    <a:bodyPr/>
                    <a:lstStyle/>
                    <a:p>
                      <a:pPr algn="ctr" rtl="0" fontAlgn="base">
                        <a:lnSpc>
                          <a:spcPct val="100000"/>
                        </a:lnSpc>
                        <a:buNone/>
                      </a:pPr>
                      <a:r>
                        <a:rPr lang="en-US" sz="2500" b="0" i="0">
                          <a:solidFill>
                            <a:srgbClr val="782F40"/>
                          </a:solidFill>
                          <a:effectLst/>
                          <a:latin typeface="Times New Roman"/>
                        </a:rPr>
                        <a:t>MAX Impact Energy  </a:t>
                      </a:r>
                      <a:endParaRPr lang="en-US" sz="2500" b="0" i="0">
                        <a:solidFill>
                          <a:srgbClr val="000000"/>
                        </a:solidFill>
                        <a:effectLst/>
                        <a:latin typeface="Times New Roman"/>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EB888"/>
                    </a:solidFill>
                  </a:tcPr>
                </a:tc>
                <a:extLst>
                  <a:ext uri="{0D108BD9-81ED-4DB2-BD59-A6C34878D82A}">
                    <a16:rowId xmlns:a16="http://schemas.microsoft.com/office/drawing/2014/main" val="2983905059"/>
                  </a:ext>
                </a:extLst>
              </a:tr>
              <a:tr h="888332">
                <a:tc>
                  <a:txBody>
                    <a:bodyPr/>
                    <a:lstStyle/>
                    <a:p>
                      <a:pPr algn="ctr" rtl="0" fontAlgn="base">
                        <a:lnSpc>
                          <a:spcPts val="1125"/>
                        </a:lnSpc>
                        <a:buNone/>
                      </a:pPr>
                      <a:r>
                        <a:rPr lang="en-US" sz="2500" b="0" i="0">
                          <a:solidFill>
                            <a:srgbClr val="000000"/>
                          </a:solidFill>
                          <a:effectLst/>
                          <a:latin typeface="Times New Roman"/>
                        </a:rPr>
                        <a:t>4986 ft  </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7E7"/>
                    </a:solidFill>
                  </a:tcPr>
                </a:tc>
                <a:tc>
                  <a:txBody>
                    <a:bodyPr/>
                    <a:lstStyle/>
                    <a:p>
                      <a:pPr algn="ctr" rtl="0" fontAlgn="base">
                        <a:lnSpc>
                          <a:spcPts val="1125"/>
                        </a:lnSpc>
                        <a:buNone/>
                      </a:pPr>
                      <a:r>
                        <a:rPr lang="en-US" sz="2500" b="0" i="0">
                          <a:solidFill>
                            <a:srgbClr val="000000"/>
                          </a:solidFill>
                          <a:effectLst/>
                          <a:latin typeface="Times New Roman"/>
                        </a:rPr>
                        <a:t>77.2 ft/s  </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7E7"/>
                    </a:solidFill>
                  </a:tcPr>
                </a:tc>
                <a:tc>
                  <a:txBody>
                    <a:bodyPr/>
                    <a:lstStyle/>
                    <a:p>
                      <a:pPr algn="ctr" rtl="0" fontAlgn="base">
                        <a:lnSpc>
                          <a:spcPts val="1125"/>
                        </a:lnSpc>
                        <a:buNone/>
                      </a:pPr>
                      <a:r>
                        <a:rPr lang="en-US" sz="2500" b="0" i="0">
                          <a:solidFill>
                            <a:srgbClr val="000000"/>
                          </a:solidFill>
                          <a:effectLst/>
                          <a:latin typeface="Times New Roman"/>
                        </a:rPr>
                        <a:t>15.6 ft/s  </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7E7"/>
                    </a:solidFill>
                  </a:tcPr>
                </a:tc>
                <a:tc>
                  <a:txBody>
                    <a:bodyPr/>
                    <a:lstStyle/>
                    <a:p>
                      <a:pPr algn="ctr" rtl="0" fontAlgn="base">
                        <a:lnSpc>
                          <a:spcPts val="1125"/>
                        </a:lnSpc>
                        <a:buNone/>
                      </a:pPr>
                      <a:r>
                        <a:rPr lang="en-US" sz="2500" b="0" i="0">
                          <a:solidFill>
                            <a:srgbClr val="000000"/>
                          </a:solidFill>
                          <a:effectLst/>
                          <a:latin typeface="Times New Roman"/>
                        </a:rPr>
                        <a:t>80 s  </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7E7"/>
                    </a:solidFill>
                  </a:tcPr>
                </a:tc>
                <a:tc>
                  <a:txBody>
                    <a:bodyPr/>
                    <a:lstStyle/>
                    <a:p>
                      <a:pPr algn="ctr" rtl="0" fontAlgn="base">
                        <a:lnSpc>
                          <a:spcPts val="1125"/>
                        </a:lnSpc>
                        <a:buNone/>
                      </a:pPr>
                      <a:r>
                        <a:rPr lang="en-US" sz="2500" b="0" i="0">
                          <a:solidFill>
                            <a:srgbClr val="000000"/>
                          </a:solidFill>
                          <a:effectLst/>
                          <a:latin typeface="Times New Roman"/>
                        </a:rPr>
                        <a:t>16.125 </a:t>
                      </a:r>
                      <a:r>
                        <a:rPr lang="en-US" sz="2500" b="0" i="0" err="1">
                          <a:solidFill>
                            <a:srgbClr val="000000"/>
                          </a:solidFill>
                          <a:effectLst/>
                          <a:latin typeface="Times New Roman"/>
                        </a:rPr>
                        <a:t>lbs</a:t>
                      </a:r>
                      <a:r>
                        <a:rPr lang="en-US" sz="2500" b="0" i="0">
                          <a:solidFill>
                            <a:srgbClr val="000000"/>
                          </a:solidFill>
                          <a:effectLst/>
                          <a:latin typeface="Times New Roman"/>
                        </a:rPr>
                        <a:t>  </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7E7"/>
                    </a:solidFill>
                  </a:tcPr>
                </a:tc>
                <a:tc>
                  <a:txBody>
                    <a:bodyPr/>
                    <a:lstStyle/>
                    <a:p>
                      <a:pPr algn="ctr" rtl="0" fontAlgn="base">
                        <a:lnSpc>
                          <a:spcPts val="1125"/>
                        </a:lnSpc>
                        <a:buNone/>
                      </a:pPr>
                      <a:endParaRPr lang="en-US" sz="2500" b="0" i="0">
                        <a:solidFill>
                          <a:srgbClr val="000000"/>
                        </a:solidFill>
                        <a:effectLst/>
                        <a:latin typeface="Times New Roman"/>
                      </a:endParaRPr>
                    </a:p>
                    <a:p>
                      <a:pPr algn="ctr" rtl="0" fontAlgn="base">
                        <a:lnSpc>
                          <a:spcPts val="1125"/>
                        </a:lnSpc>
                        <a:buNone/>
                      </a:pPr>
                      <a:r>
                        <a:rPr lang="en-US" sz="2500" b="0" i="0">
                          <a:solidFill>
                            <a:srgbClr val="000000"/>
                          </a:solidFill>
                          <a:effectLst/>
                          <a:latin typeface="Times New Roman"/>
                        </a:rPr>
                        <a:t>60.93 ft-</a:t>
                      </a:r>
                    </a:p>
                    <a:p>
                      <a:pPr algn="ctr" rtl="0" fontAlgn="base">
                        <a:lnSpc>
                          <a:spcPts val="1125"/>
                        </a:lnSpc>
                        <a:buNone/>
                      </a:pPr>
                      <a:endParaRPr lang="en-US" sz="2500" b="0" i="0">
                        <a:solidFill>
                          <a:srgbClr val="000000"/>
                        </a:solidFill>
                        <a:effectLst/>
                        <a:latin typeface="Times New Roman"/>
                      </a:endParaRPr>
                    </a:p>
                    <a:p>
                      <a:pPr algn="ctr" rtl="0" fontAlgn="base">
                        <a:lnSpc>
                          <a:spcPts val="1125"/>
                        </a:lnSpc>
                        <a:buNone/>
                      </a:pPr>
                      <a:r>
                        <a:rPr lang="en-US" sz="2500" b="0" i="0" err="1">
                          <a:solidFill>
                            <a:srgbClr val="000000"/>
                          </a:solidFill>
                          <a:effectLst/>
                          <a:latin typeface="Times New Roman"/>
                        </a:rPr>
                        <a:t>lbs</a:t>
                      </a:r>
                      <a:r>
                        <a:rPr lang="en-US" sz="2500" b="0" i="0">
                          <a:solidFill>
                            <a:srgbClr val="000000"/>
                          </a:solidFill>
                          <a:effectLst/>
                          <a:latin typeface="Times New Roman"/>
                        </a:rPr>
                        <a:t>  </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7E7"/>
                    </a:solidFill>
                  </a:tcPr>
                </a:tc>
                <a:extLst>
                  <a:ext uri="{0D108BD9-81ED-4DB2-BD59-A6C34878D82A}">
                    <a16:rowId xmlns:a16="http://schemas.microsoft.com/office/drawing/2014/main" val="1365275213"/>
                  </a:ext>
                </a:extLst>
              </a:tr>
              <a:tr h="576637">
                <a:tc gridSpan="6">
                  <a:txBody>
                    <a:bodyPr/>
                    <a:lstStyle/>
                    <a:p>
                      <a:pPr algn="ctr" rtl="0" fontAlgn="base">
                        <a:lnSpc>
                          <a:spcPts val="1125"/>
                        </a:lnSpc>
                        <a:buNone/>
                      </a:pPr>
                      <a:endParaRPr lang="en-US" sz="1000" b="0" i="0">
                        <a:solidFill>
                          <a:srgbClr val="F5F5F5"/>
                        </a:solidFill>
                        <a:effectLst/>
                        <a:latin typeface="Times New Roman"/>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782F4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51483611"/>
                  </a:ext>
                </a:extLst>
              </a:tr>
            </a:tbl>
          </a:graphicData>
        </a:graphic>
      </p:graphicFrame>
      <p:pic>
        <p:nvPicPr>
          <p:cNvPr id="30" name="Picture 29">
            <a:extLst>
              <a:ext uri="{FF2B5EF4-FFF2-40B4-BE49-F238E27FC236}">
                <a16:creationId xmlns:a16="http://schemas.microsoft.com/office/drawing/2014/main" id="{2DF14846-795F-D91C-02D3-C41A41895A39}"/>
              </a:ext>
            </a:extLst>
          </p:cNvPr>
          <p:cNvPicPr>
            <a:picLocks noChangeAspect="1"/>
          </p:cNvPicPr>
          <p:nvPr/>
        </p:nvPicPr>
        <p:blipFill>
          <a:blip r:embed="rId5"/>
          <a:stretch>
            <a:fillRect/>
          </a:stretch>
        </p:blipFill>
        <p:spPr>
          <a:xfrm>
            <a:off x="12744549" y="18523300"/>
            <a:ext cx="10100094" cy="6491557"/>
          </a:xfrm>
          <a:prstGeom prst="rect">
            <a:avLst/>
          </a:prstGeom>
        </p:spPr>
      </p:pic>
      <p:sp>
        <p:nvSpPr>
          <p:cNvPr id="17" name="TextBox 16">
            <a:extLst>
              <a:ext uri="{FF2B5EF4-FFF2-40B4-BE49-F238E27FC236}">
                <a16:creationId xmlns:a16="http://schemas.microsoft.com/office/drawing/2014/main" id="{93A723B9-5226-748D-1113-FF52395D0775}"/>
              </a:ext>
            </a:extLst>
          </p:cNvPr>
          <p:cNvSpPr txBox="1"/>
          <p:nvPr/>
        </p:nvSpPr>
        <p:spPr>
          <a:xfrm>
            <a:off x="30722056" y="7985908"/>
            <a:ext cx="11897474" cy="233910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000">
                <a:latin typeface="Times"/>
                <a:ea typeface="+mn-lt"/>
                <a:cs typeface="Times"/>
              </a:rPr>
              <a:t>The launch vehicle uses a two-stage recovery system designed to safely return the rocket and payload to the ground.</a:t>
            </a:r>
            <a:endParaRPr lang="en-US" sz="3000">
              <a:latin typeface="Times"/>
              <a:cs typeface="Times"/>
            </a:endParaRPr>
          </a:p>
          <a:p>
            <a:pPr algn="l"/>
            <a:endParaRPr lang="en-US" sz="8600"/>
          </a:p>
        </p:txBody>
      </p:sp>
      <p:graphicFrame>
        <p:nvGraphicFramePr>
          <p:cNvPr id="18" name="Table 17">
            <a:extLst>
              <a:ext uri="{FF2B5EF4-FFF2-40B4-BE49-F238E27FC236}">
                <a16:creationId xmlns:a16="http://schemas.microsoft.com/office/drawing/2014/main" id="{155CAF92-56D1-36CF-8372-4725EB3906C8}"/>
              </a:ext>
            </a:extLst>
          </p:cNvPr>
          <p:cNvGraphicFramePr>
            <a:graphicFrameLocks noGrp="1"/>
          </p:cNvGraphicFramePr>
          <p:nvPr>
            <p:extLst>
              <p:ext uri="{D42A27DB-BD31-4B8C-83A1-F6EECF244321}">
                <p14:modId xmlns:p14="http://schemas.microsoft.com/office/powerpoint/2010/main" val="301501071"/>
              </p:ext>
            </p:extLst>
          </p:nvPr>
        </p:nvGraphicFramePr>
        <p:xfrm>
          <a:off x="29906707" y="9071438"/>
          <a:ext cx="12712628" cy="7436383"/>
        </p:xfrm>
        <a:graphic>
          <a:graphicData uri="http://schemas.openxmlformats.org/drawingml/2006/table">
            <a:tbl>
              <a:tblPr firstRow="1" bandRow="1">
                <a:tableStyleId>{5C22544A-7EE6-4342-B048-85BDC9FD1C3A}</a:tableStyleId>
              </a:tblPr>
              <a:tblGrid>
                <a:gridCol w="6356314">
                  <a:extLst>
                    <a:ext uri="{9D8B030D-6E8A-4147-A177-3AD203B41FA5}">
                      <a16:colId xmlns:a16="http://schemas.microsoft.com/office/drawing/2014/main" val="776291888"/>
                    </a:ext>
                  </a:extLst>
                </a:gridCol>
                <a:gridCol w="6356314">
                  <a:extLst>
                    <a:ext uri="{9D8B030D-6E8A-4147-A177-3AD203B41FA5}">
                      <a16:colId xmlns:a16="http://schemas.microsoft.com/office/drawing/2014/main" val="3873704410"/>
                    </a:ext>
                  </a:extLst>
                </a:gridCol>
              </a:tblGrid>
              <a:tr h="7436383">
                <a:tc>
                  <a:txBody>
                    <a:bodyPr/>
                    <a:lstStyle/>
                    <a:p>
                      <a:pPr lvl="0" algn="l">
                        <a:lnSpc>
                          <a:spcPct val="100000"/>
                        </a:lnSpc>
                        <a:spcBef>
                          <a:spcPts val="0"/>
                        </a:spcBef>
                        <a:spcAft>
                          <a:spcPts val="0"/>
                        </a:spcAft>
                        <a:buNone/>
                      </a:pPr>
                      <a:r>
                        <a:rPr lang="en-US" sz="3000" b="0" i="0" u="none" strike="noStrike" noProof="0">
                          <a:solidFill>
                            <a:schemeClr val="tx1"/>
                          </a:solidFill>
                          <a:latin typeface="Times New Roman"/>
                          <a:cs typeface="Times New Roman"/>
                        </a:rPr>
                        <a:t>Key features of the recovery system include:</a:t>
                      </a:r>
                      <a:endParaRPr lang="en-US" b="0">
                        <a:latin typeface="Times New Roman"/>
                        <a:cs typeface="Times New Roman"/>
                      </a:endParaRPr>
                    </a:p>
                    <a:p>
                      <a:pPr lvl="0" algn="l">
                        <a:lnSpc>
                          <a:spcPct val="100000"/>
                        </a:lnSpc>
                        <a:spcBef>
                          <a:spcPts val="0"/>
                        </a:spcBef>
                        <a:spcAft>
                          <a:spcPts val="0"/>
                        </a:spcAft>
                        <a:buNone/>
                      </a:pPr>
                      <a:r>
                        <a:rPr lang="en-US" sz="3000" b="0" i="0" u="none" strike="noStrike" noProof="0">
                          <a:solidFill>
                            <a:schemeClr val="tx1"/>
                          </a:solidFill>
                          <a:latin typeface="Times New Roman"/>
                          <a:cs typeface="Times New Roman"/>
                        </a:rPr>
                        <a:t>• A drogue parachute deployed at apogee to stabilize the rocket during initial descent</a:t>
                      </a:r>
                      <a:br>
                        <a:rPr lang="en-US" sz="3000" b="0" i="0" u="none" strike="noStrike" noProof="0">
                          <a:solidFill>
                            <a:srgbClr val="000000"/>
                          </a:solidFill>
                          <a:latin typeface="Times New Roman"/>
                          <a:cs typeface="Times New Roman"/>
                        </a:rPr>
                      </a:br>
                      <a:r>
                        <a:rPr lang="en-US" sz="3000" b="0" i="0" u="none" strike="noStrike" noProof="0">
                          <a:solidFill>
                            <a:schemeClr val="tx1"/>
                          </a:solidFill>
                          <a:latin typeface="Times New Roman"/>
                          <a:cs typeface="Times New Roman"/>
                        </a:rPr>
                        <a:t> • A main parachute deployed at a lower altitude to slow the rocket before landing</a:t>
                      </a:r>
                      <a:br>
                        <a:rPr lang="en-US" sz="3000" b="0" i="0" u="none" strike="noStrike" noProof="0">
                          <a:solidFill>
                            <a:srgbClr val="000000"/>
                          </a:solidFill>
                          <a:latin typeface="Times New Roman"/>
                          <a:cs typeface="Times New Roman"/>
                        </a:rPr>
                      </a:br>
                      <a:r>
                        <a:rPr lang="en-US" sz="3000" b="0" i="0" u="none" strike="noStrike" noProof="0">
                          <a:solidFill>
                            <a:schemeClr val="tx1"/>
                          </a:solidFill>
                          <a:latin typeface="Times New Roman"/>
                          <a:cs typeface="Times New Roman"/>
                        </a:rPr>
                        <a:t> • A reefing system designed to partially restrict the main parachute during early deployment to reduce shock loads</a:t>
                      </a:r>
                      <a:br>
                        <a:rPr lang="en-US" sz="3000" b="0" i="0" u="none" strike="noStrike" noProof="0">
                          <a:solidFill>
                            <a:srgbClr val="000000"/>
                          </a:solidFill>
                          <a:latin typeface="Times New Roman"/>
                          <a:cs typeface="Times New Roman"/>
                        </a:rPr>
                      </a:br>
                      <a:r>
                        <a:rPr lang="en-US" sz="3000" b="0" i="0" u="none" strike="noStrike" noProof="0">
                          <a:solidFill>
                            <a:schemeClr val="tx1"/>
                          </a:solidFill>
                          <a:latin typeface="Times New Roman"/>
                          <a:cs typeface="Times New Roman"/>
                        </a:rPr>
                        <a:t> • A recovery sequence designed to ensure the rocket lands within the 2,500 ft landing radius requiremen</a:t>
                      </a:r>
                      <a:r>
                        <a:rPr lang="en-US" sz="3000" b="1" i="0" u="none" strike="noStrike" noProof="0">
                          <a:solidFill>
                            <a:schemeClr val="tx1"/>
                          </a:solidFill>
                          <a:latin typeface="Times New Roman"/>
                          <a:cs typeface="Times New Roman"/>
                        </a:rPr>
                        <a:t>t</a:t>
                      </a:r>
                      <a:endParaRPr lang="en-US">
                        <a:latin typeface="Times New Roman"/>
                        <a:cs typeface="Times New Roman"/>
                      </a:endParaRPr>
                    </a:p>
                    <a:p>
                      <a:pPr lvl="0">
                        <a:buNone/>
                      </a:pPr>
                      <a:endParaRPr lang="en-US" sz="3000">
                        <a:solidFill>
                          <a:schemeClr val="tx1"/>
                        </a:solidFill>
                        <a:latin typeface="Times New Roman"/>
                        <a:cs typeface="Times New Roman"/>
                      </a:endParaRPr>
                    </a:p>
                  </a:txBody>
                  <a:tcPr>
                    <a:solidFill>
                      <a:schemeClr val="bg1"/>
                    </a:solidFill>
                  </a:tcPr>
                </a:tc>
                <a:tc>
                  <a:txBody>
                    <a:bodyPr/>
                    <a:lstStyle/>
                    <a:p>
                      <a:pPr lvl="0" algn="l">
                        <a:lnSpc>
                          <a:spcPct val="100000"/>
                        </a:lnSpc>
                        <a:spcBef>
                          <a:spcPts val="0"/>
                        </a:spcBef>
                        <a:spcAft>
                          <a:spcPts val="0"/>
                        </a:spcAft>
                        <a:buNone/>
                      </a:pPr>
                      <a:r>
                        <a:rPr lang="en-US" sz="3000" b="0" i="0" u="none" strike="noStrike" noProof="0">
                          <a:solidFill>
                            <a:schemeClr val="tx1"/>
                          </a:solidFill>
                          <a:latin typeface="Times New Roman"/>
                          <a:cs typeface="Times New Roman"/>
                        </a:rPr>
                        <a:t>Design targets for the system include:</a:t>
                      </a:r>
                      <a:endParaRPr lang="en-US">
                        <a:latin typeface="Times New Roman"/>
                        <a:cs typeface="Times New Roman"/>
                      </a:endParaRPr>
                    </a:p>
                    <a:p>
                      <a:pPr lvl="0" algn="l">
                        <a:lnSpc>
                          <a:spcPct val="100000"/>
                        </a:lnSpc>
                        <a:spcBef>
                          <a:spcPts val="0"/>
                        </a:spcBef>
                        <a:spcAft>
                          <a:spcPts val="0"/>
                        </a:spcAft>
                        <a:buNone/>
                      </a:pPr>
                      <a:r>
                        <a:rPr lang="en-US" sz="3000" b="0" i="0" u="none" strike="noStrike" noProof="0">
                          <a:solidFill>
                            <a:schemeClr val="tx1"/>
                          </a:solidFill>
                          <a:latin typeface="Times New Roman"/>
                          <a:cs typeface="Times New Roman"/>
                        </a:rPr>
                        <a:t>• Landing within 90 seconds after apogee</a:t>
                      </a:r>
                      <a:br>
                        <a:rPr lang="en-US" sz="3000" b="0" i="0" u="none" strike="noStrike" noProof="0">
                          <a:solidFill>
                            <a:srgbClr val="000000"/>
                          </a:solidFill>
                          <a:latin typeface="Times New Roman"/>
                          <a:cs typeface="Times New Roman"/>
                        </a:rPr>
                      </a:br>
                      <a:r>
                        <a:rPr lang="en-US" sz="3000" b="0" i="0" u="none" strike="noStrike" noProof="0">
                          <a:solidFill>
                            <a:schemeClr val="tx1"/>
                          </a:solidFill>
                          <a:latin typeface="Times New Roman"/>
                          <a:cs typeface="Times New Roman"/>
                        </a:rPr>
                        <a:t> • Landing with less than 75 ft-</a:t>
                      </a:r>
                      <a:r>
                        <a:rPr lang="en-US" sz="3000" b="0" i="0" u="none" strike="noStrike" noProof="0" err="1">
                          <a:solidFill>
                            <a:schemeClr val="tx1"/>
                          </a:solidFill>
                          <a:latin typeface="Times New Roman"/>
                          <a:cs typeface="Times New Roman"/>
                        </a:rPr>
                        <a:t>lbs</a:t>
                      </a:r>
                      <a:r>
                        <a:rPr lang="en-US" sz="3000" b="0" i="0" u="none" strike="noStrike" noProof="0">
                          <a:solidFill>
                            <a:schemeClr val="tx1"/>
                          </a:solidFill>
                          <a:latin typeface="Times New Roman"/>
                          <a:cs typeface="Times New Roman"/>
                        </a:rPr>
                        <a:t> of kinetic energy</a:t>
                      </a:r>
                      <a:br>
                        <a:rPr lang="en-US" sz="3000" b="0" i="0" u="none" strike="noStrike" noProof="0">
                          <a:solidFill>
                            <a:srgbClr val="000000"/>
                          </a:solidFill>
                          <a:latin typeface="Times New Roman"/>
                          <a:cs typeface="Times New Roman"/>
                        </a:rPr>
                      </a:br>
                      <a:r>
                        <a:rPr lang="en-US" sz="3000" b="0" i="0" u="none" strike="noStrike" noProof="0">
                          <a:solidFill>
                            <a:schemeClr val="tx1"/>
                          </a:solidFill>
                          <a:latin typeface="Times New Roman"/>
                          <a:cs typeface="Times New Roman"/>
                        </a:rPr>
                        <a:t> • Achieving bonus performance targets of less than 65 ft-</a:t>
                      </a:r>
                      <a:r>
                        <a:rPr lang="en-US" sz="3000" b="0" i="0" u="none" strike="noStrike" noProof="0" err="1">
                          <a:solidFill>
                            <a:schemeClr val="tx1"/>
                          </a:solidFill>
                          <a:latin typeface="Times New Roman"/>
                          <a:cs typeface="Times New Roman"/>
                        </a:rPr>
                        <a:t>lbs</a:t>
                      </a:r>
                      <a:r>
                        <a:rPr lang="en-US" sz="3000" b="0" i="0" u="none" strike="noStrike" noProof="0">
                          <a:solidFill>
                            <a:schemeClr val="tx1"/>
                          </a:solidFill>
                          <a:latin typeface="Times New Roman"/>
                          <a:cs typeface="Times New Roman"/>
                        </a:rPr>
                        <a:t> landing energy</a:t>
                      </a:r>
                      <a:endParaRPr lang="en-US" b="0">
                        <a:latin typeface="Times New Roman"/>
                        <a:cs typeface="Times New Roman"/>
                      </a:endParaRPr>
                    </a:p>
                    <a:p>
                      <a:pPr lvl="0">
                        <a:buNone/>
                      </a:pPr>
                      <a:endParaRPr lang="en-US" sz="3000">
                        <a:solidFill>
                          <a:schemeClr val="tx1"/>
                        </a:solidFill>
                        <a:latin typeface="Times New Roman"/>
                        <a:cs typeface="Times New Roman"/>
                      </a:endParaRPr>
                    </a:p>
                  </a:txBody>
                  <a:tcPr>
                    <a:solidFill>
                      <a:schemeClr val="bg1"/>
                    </a:solidFill>
                  </a:tcPr>
                </a:tc>
                <a:extLst>
                  <a:ext uri="{0D108BD9-81ED-4DB2-BD59-A6C34878D82A}">
                    <a16:rowId xmlns:a16="http://schemas.microsoft.com/office/drawing/2014/main" val="2761356622"/>
                  </a:ext>
                </a:extLst>
              </a:tr>
            </a:tbl>
          </a:graphicData>
        </a:graphic>
      </p:graphicFrame>
      <p:pic>
        <p:nvPicPr>
          <p:cNvPr id="21" name="Picture 20" descr="A diagram of a parachuting&#10;&#10;AI-generated content may be incorrect.">
            <a:extLst>
              <a:ext uri="{FF2B5EF4-FFF2-40B4-BE49-F238E27FC236}">
                <a16:creationId xmlns:a16="http://schemas.microsoft.com/office/drawing/2014/main" id="{0C5B7F35-3D08-E3E1-6EE6-E3665BB3470E}"/>
              </a:ext>
            </a:extLst>
          </p:cNvPr>
          <p:cNvPicPr>
            <a:picLocks noChangeAspect="1"/>
          </p:cNvPicPr>
          <p:nvPr/>
        </p:nvPicPr>
        <p:blipFill>
          <a:blip r:embed="rId6"/>
          <a:stretch>
            <a:fillRect/>
          </a:stretch>
        </p:blipFill>
        <p:spPr>
          <a:xfrm>
            <a:off x="36465767" y="12488526"/>
            <a:ext cx="5767408" cy="4022997"/>
          </a:xfrm>
          <a:prstGeom prst="rect">
            <a:avLst/>
          </a:prstGeom>
        </p:spPr>
      </p:pic>
      <p:graphicFrame>
        <p:nvGraphicFramePr>
          <p:cNvPr id="44" name="Table 43">
            <a:extLst>
              <a:ext uri="{FF2B5EF4-FFF2-40B4-BE49-F238E27FC236}">
                <a16:creationId xmlns:a16="http://schemas.microsoft.com/office/drawing/2014/main" id="{3CCDBF78-C9DC-1150-97D3-BECCE6584C29}"/>
              </a:ext>
            </a:extLst>
          </p:cNvPr>
          <p:cNvGraphicFramePr>
            <a:graphicFrameLocks noGrp="1"/>
          </p:cNvGraphicFramePr>
          <p:nvPr>
            <p:extLst>
              <p:ext uri="{D42A27DB-BD31-4B8C-83A1-F6EECF244321}">
                <p14:modId xmlns:p14="http://schemas.microsoft.com/office/powerpoint/2010/main" val="1592080748"/>
              </p:ext>
            </p:extLst>
          </p:nvPr>
        </p:nvGraphicFramePr>
        <p:xfrm>
          <a:off x="1470154" y="24386439"/>
          <a:ext cx="9553246" cy="6492240"/>
        </p:xfrm>
        <a:graphic>
          <a:graphicData uri="http://schemas.openxmlformats.org/drawingml/2006/table">
            <a:tbl>
              <a:tblPr firstRow="1" bandRow="1">
                <a:tableStyleId>{5C22544A-7EE6-4342-B048-85BDC9FD1C3A}</a:tableStyleId>
              </a:tblPr>
              <a:tblGrid>
                <a:gridCol w="9553246">
                  <a:extLst>
                    <a:ext uri="{9D8B030D-6E8A-4147-A177-3AD203B41FA5}">
                      <a16:colId xmlns:a16="http://schemas.microsoft.com/office/drawing/2014/main" val="2925448062"/>
                    </a:ext>
                  </a:extLst>
                </a:gridCol>
              </a:tblGrid>
              <a:tr h="5761543">
                <a:tc>
                  <a:txBody>
                    <a:bodyPr/>
                    <a:lstStyle/>
                    <a:p>
                      <a:pPr lvl="0">
                        <a:buNone/>
                      </a:pPr>
                      <a:r>
                        <a:rPr lang="en-US" sz="3000" b="0" i="0" u="none" strike="noStrike" noProof="0">
                          <a:solidFill>
                            <a:schemeClr val="tx1"/>
                          </a:solidFill>
                          <a:latin typeface="Times New Roman"/>
                          <a:cs typeface="Times New Roman"/>
                        </a:rPr>
                        <a:t>The </a:t>
                      </a:r>
                      <a:r>
                        <a:rPr lang="en-US" sz="3000" b="1" i="0" u="none" strike="noStrike" noProof="0">
                          <a:solidFill>
                            <a:schemeClr val="tx1"/>
                          </a:solidFill>
                          <a:latin typeface="Times New Roman"/>
                          <a:cs typeface="Times New Roman"/>
                        </a:rPr>
                        <a:t>Terra Inquisitor</a:t>
                      </a:r>
                      <a:r>
                        <a:rPr lang="en-US" sz="3000" b="0" i="0" u="none" strike="noStrike" noProof="0">
                          <a:solidFill>
                            <a:schemeClr val="tx1"/>
                          </a:solidFill>
                          <a:latin typeface="Times New Roman"/>
                          <a:cs typeface="Times New Roman"/>
                        </a:rPr>
                        <a:t> or Earth Searcher design features:</a:t>
                      </a:r>
                    </a:p>
                    <a:p>
                      <a:pPr lvl="0">
                        <a:buNone/>
                      </a:pPr>
                      <a:r>
                        <a:rPr lang="en-US" sz="3000" b="0" i="0" u="none" strike="noStrike" noProof="0">
                          <a:solidFill>
                            <a:schemeClr val="tx1"/>
                          </a:solidFill>
                          <a:latin typeface="Times New Roman"/>
                          <a:cs typeface="Times New Roman"/>
                        </a:rPr>
                        <a:t>• Deploys only after landing to meet HAUS mission and safety requirements</a:t>
                      </a:r>
                      <a:br>
                        <a:rPr lang="en-US" sz="3000" b="0" i="0" u="none" strike="noStrike" noProof="0">
                          <a:solidFill>
                            <a:srgbClr val="000000"/>
                          </a:solidFill>
                          <a:latin typeface="Times New Roman"/>
                          <a:cs typeface="Times New Roman"/>
                        </a:rPr>
                      </a:br>
                      <a:r>
                        <a:rPr lang="en-US" sz="3000" b="0" i="0" u="none" strike="noStrike" noProof="0">
                          <a:solidFill>
                            <a:schemeClr val="tx1"/>
                          </a:solidFill>
                          <a:latin typeface="Times New Roman"/>
                          <a:cs typeface="Times New Roman"/>
                        </a:rPr>
                        <a:t> • Housed within the Mechanical Separation System</a:t>
                      </a:r>
                      <a:br>
                        <a:rPr lang="en-US" sz="3000" b="0" i="0" u="none" strike="noStrike" noProof="0">
                          <a:solidFill>
                            <a:srgbClr val="000000"/>
                          </a:solidFill>
                          <a:latin typeface="Times New Roman"/>
                          <a:cs typeface="Times New Roman"/>
                        </a:rPr>
                      </a:br>
                      <a:r>
                        <a:rPr lang="en-US" sz="3000" b="0" i="0" u="none" strike="noStrike" noProof="0">
                          <a:solidFill>
                            <a:schemeClr val="tx1"/>
                          </a:solidFill>
                          <a:latin typeface="Times New Roman"/>
                          <a:cs typeface="Times New Roman"/>
                        </a:rPr>
                        <a:t> • Steel reinforced 3D printed chassis to ensure structural integrity</a:t>
                      </a:r>
                      <a:br>
                        <a:rPr lang="en-US" sz="3000" b="0" i="0" u="none" strike="noStrike" noProof="0">
                          <a:solidFill>
                            <a:srgbClr val="000000"/>
                          </a:solidFill>
                          <a:latin typeface="Times New Roman"/>
                          <a:cs typeface="Times New Roman"/>
                        </a:rPr>
                      </a:br>
                      <a:r>
                        <a:rPr lang="en-US" sz="3000" b="0" i="0" u="none" strike="noStrike" noProof="0">
                          <a:solidFill>
                            <a:schemeClr val="tx1"/>
                          </a:solidFill>
                          <a:latin typeface="Times New Roman"/>
                          <a:cs typeface="Times New Roman"/>
                        </a:rPr>
                        <a:t> • Dual-track propulsion (Pololu 37D, 4741) enables post-landing mobility</a:t>
                      </a:r>
                      <a:br>
                        <a:rPr lang="en-US" sz="3000" b="0" i="0" u="none" strike="noStrike" noProof="0">
                          <a:solidFill>
                            <a:srgbClr val="000000"/>
                          </a:solidFill>
                          <a:latin typeface="Times New Roman"/>
                          <a:cs typeface="Times New Roman"/>
                        </a:rPr>
                      </a:br>
                      <a:r>
                        <a:rPr lang="en-US" sz="3000" b="0" i="0" u="none" strike="noStrike" noProof="0">
                          <a:solidFill>
                            <a:schemeClr val="tx1"/>
                          </a:solidFill>
                          <a:latin typeface="Times New Roman"/>
                          <a:cs typeface="Times New Roman"/>
                        </a:rPr>
                        <a:t> • Integrated drilling and soil collection systems designed for repeatable operation</a:t>
                      </a:r>
                    </a:p>
                    <a:p>
                      <a:pPr marL="457200" lvl="0" indent="-457200">
                        <a:buFont typeface="Arial" panose="020B0604020202020204" pitchFamily="34" charset="0"/>
                        <a:buChar char="•"/>
                      </a:pPr>
                      <a:r>
                        <a:rPr lang="en-US" sz="3000" b="0" i="0" u="none" strike="noStrike" noProof="0">
                          <a:solidFill>
                            <a:schemeClr val="tx1"/>
                          </a:solidFill>
                          <a:latin typeface="Times New Roman"/>
                          <a:cs typeface="Times New Roman"/>
                        </a:rPr>
                        <a:t>Implements a four-bar linkage system to control the drilling system</a:t>
                      </a:r>
                    </a:p>
                    <a:p>
                      <a:pPr lvl="0">
                        <a:buNone/>
                      </a:pPr>
                      <a:r>
                        <a:rPr lang="en-US" sz="3000" b="0" i="0" u="none" strike="noStrike" noProof="0">
                          <a:solidFill>
                            <a:schemeClr val="tx1"/>
                          </a:solidFill>
                          <a:latin typeface="Times New Roman"/>
                          <a:cs typeface="Times New Roman"/>
                        </a:rPr>
                        <a:t>•  Utilizes a custom PCB for all sub-system power and control interface. </a:t>
                      </a:r>
                      <a:endParaRPr lang="en-US"/>
                    </a:p>
                  </a:txBody>
                  <a:tcPr>
                    <a:solidFill>
                      <a:schemeClr val="bg1"/>
                    </a:solidFill>
                  </a:tcPr>
                </a:tc>
                <a:extLst>
                  <a:ext uri="{0D108BD9-81ED-4DB2-BD59-A6C34878D82A}">
                    <a16:rowId xmlns:a16="http://schemas.microsoft.com/office/drawing/2014/main" val="568715578"/>
                  </a:ext>
                </a:extLst>
              </a:tr>
            </a:tbl>
          </a:graphicData>
        </a:graphic>
      </p:graphicFrame>
      <p:pic>
        <p:nvPicPr>
          <p:cNvPr id="45" name="Picture 44" descr="A diagram of a bullet&#10;&#10;AI-generated content may be incorrect.">
            <a:extLst>
              <a:ext uri="{FF2B5EF4-FFF2-40B4-BE49-F238E27FC236}">
                <a16:creationId xmlns:a16="http://schemas.microsoft.com/office/drawing/2014/main" id="{2D7A486C-6940-6F18-EEF5-9078FC38B471}"/>
              </a:ext>
            </a:extLst>
          </p:cNvPr>
          <p:cNvPicPr>
            <a:picLocks noChangeAspect="1"/>
          </p:cNvPicPr>
          <p:nvPr/>
        </p:nvPicPr>
        <p:blipFill>
          <a:blip r:embed="rId7"/>
          <a:stretch>
            <a:fillRect/>
          </a:stretch>
        </p:blipFill>
        <p:spPr>
          <a:xfrm>
            <a:off x="30468094" y="20378737"/>
            <a:ext cx="10879931" cy="4033837"/>
          </a:xfrm>
          <a:prstGeom prst="rect">
            <a:avLst/>
          </a:prstGeom>
        </p:spPr>
      </p:pic>
      <p:sp>
        <p:nvSpPr>
          <p:cNvPr id="47" name="TextBox 46">
            <a:extLst>
              <a:ext uri="{FF2B5EF4-FFF2-40B4-BE49-F238E27FC236}">
                <a16:creationId xmlns:a16="http://schemas.microsoft.com/office/drawing/2014/main" id="{CEAE40C5-0D65-D049-D886-7B6603CD07B9}"/>
              </a:ext>
            </a:extLst>
          </p:cNvPr>
          <p:cNvSpPr txBox="1"/>
          <p:nvPr/>
        </p:nvSpPr>
        <p:spPr>
          <a:xfrm>
            <a:off x="30303787" y="24795956"/>
            <a:ext cx="12322969" cy="83469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000">
                <a:latin typeface="Times New Roman"/>
                <a:ea typeface="+mn-lt"/>
                <a:cs typeface="Times New Roman"/>
              </a:rPr>
              <a:t>Separation system controls nose cone removal and payload positioning. This is done by utilizing a stepper motor-driven lead screw that converts rotational force into linear deployment motion of nosecone.</a:t>
            </a:r>
            <a:endParaRPr lang="en-US" sz="8600">
              <a:latin typeface="Times New Roman"/>
              <a:ea typeface="+mn-lt"/>
              <a:cs typeface="Times New Roman"/>
            </a:endParaRPr>
          </a:p>
          <a:p>
            <a:br>
              <a:rPr lang="en-US" sz="3000">
                <a:latin typeface="Times New Roman"/>
                <a:ea typeface="+mn-lt"/>
                <a:cs typeface="Times New Roman"/>
              </a:rPr>
            </a:br>
            <a:r>
              <a:rPr lang="en-US" sz="3000">
                <a:latin typeface="Times New Roman"/>
                <a:ea typeface="+mn-lt"/>
                <a:cs typeface="Times New Roman"/>
              </a:rPr>
              <a:t>Retainer and pusher system:</a:t>
            </a:r>
            <a:endParaRPr lang="en-US" sz="8600">
              <a:latin typeface="Times New Roman"/>
              <a:ea typeface="+mn-lt"/>
              <a:cs typeface="Times New Roman"/>
            </a:endParaRPr>
          </a:p>
          <a:p>
            <a:pPr marL="285750" indent="-285750">
              <a:buFont typeface="Arial"/>
              <a:buChar char="•"/>
            </a:pPr>
            <a:r>
              <a:rPr lang="en-US" sz="3000">
                <a:latin typeface="Times New Roman"/>
                <a:ea typeface="+mn-lt"/>
                <a:cs typeface="Times New Roman"/>
              </a:rPr>
              <a:t>Ejects nose cone</a:t>
            </a:r>
            <a:endParaRPr lang="en-US" sz="8600">
              <a:latin typeface="Times New Roman"/>
              <a:ea typeface="+mn-lt"/>
              <a:cs typeface="Times New Roman"/>
            </a:endParaRPr>
          </a:p>
          <a:p>
            <a:pPr marL="285750" indent="-285750">
              <a:buFont typeface="Arial"/>
              <a:buChar char="•"/>
            </a:pPr>
            <a:r>
              <a:rPr lang="en-US" sz="3000">
                <a:latin typeface="Times New Roman"/>
                <a:ea typeface="+mn-lt"/>
                <a:cs typeface="Times New Roman"/>
              </a:rPr>
              <a:t>Maintains controlled payload retention</a:t>
            </a:r>
            <a:endParaRPr lang="en-US" sz="8600">
              <a:latin typeface="Times New Roman"/>
              <a:ea typeface="+mn-lt"/>
              <a:cs typeface="Times New Roman"/>
            </a:endParaRPr>
          </a:p>
          <a:p>
            <a:pPr marL="285750" indent="-285750">
              <a:buFont typeface="Arial"/>
              <a:buChar char="•"/>
            </a:pPr>
            <a:endParaRPr lang="en-US" sz="3000">
              <a:latin typeface="Times New Roman"/>
              <a:ea typeface="+mn-lt"/>
              <a:cs typeface="Times New Roman"/>
            </a:endParaRPr>
          </a:p>
          <a:p>
            <a:r>
              <a:rPr lang="en-US" sz="3000">
                <a:latin typeface="Times New Roman"/>
                <a:ea typeface="+mn-lt"/>
                <a:cs typeface="Times New Roman"/>
              </a:rPr>
              <a:t>Spring-loaded tilting mechanism:</a:t>
            </a:r>
            <a:endParaRPr lang="en-US" sz="8600">
              <a:latin typeface="Times New Roman"/>
              <a:cs typeface="Times New Roman"/>
            </a:endParaRPr>
          </a:p>
          <a:p>
            <a:pPr marL="285750" indent="-285750">
              <a:buFont typeface="Arial"/>
              <a:buChar char="•"/>
            </a:pPr>
            <a:r>
              <a:rPr lang="en-US" sz="3000">
                <a:latin typeface="Times New Roman"/>
                <a:ea typeface="+mn-lt"/>
                <a:cs typeface="Times New Roman"/>
              </a:rPr>
              <a:t>Deploys after constrained removal</a:t>
            </a:r>
            <a:endParaRPr lang="en-US" sz="8600">
              <a:latin typeface="Times New Roman"/>
              <a:cs typeface="Times New Roman"/>
            </a:endParaRPr>
          </a:p>
          <a:p>
            <a:pPr marL="285750" indent="-285750">
              <a:buFont typeface="Arial"/>
              <a:buChar char="•"/>
            </a:pPr>
            <a:r>
              <a:rPr lang="en-US" sz="3000">
                <a:latin typeface="Times New Roman"/>
                <a:ea typeface="+mn-lt"/>
                <a:cs typeface="Times New Roman"/>
              </a:rPr>
              <a:t>Provides clearance </a:t>
            </a:r>
            <a:r>
              <a:rPr lang="en-US" sz="3000" baseline="0">
                <a:latin typeface="Times New Roman"/>
                <a:ea typeface="+mn-lt"/>
                <a:cs typeface="Times New Roman"/>
              </a:rPr>
              <a:t>for </a:t>
            </a:r>
            <a:r>
              <a:rPr lang="en-US" sz="3000">
                <a:latin typeface="Times New Roman"/>
                <a:ea typeface="+mn-lt"/>
                <a:cs typeface="Times New Roman"/>
              </a:rPr>
              <a:t>payload exit</a:t>
            </a:r>
            <a:endParaRPr lang="en-US" sz="8600">
              <a:latin typeface="Times New Roman"/>
              <a:cs typeface="Times New Roman"/>
            </a:endParaRPr>
          </a:p>
          <a:p>
            <a:r>
              <a:rPr lang="en-US" sz="3000">
                <a:latin typeface="Times New Roman"/>
                <a:ea typeface="+mn-lt"/>
                <a:cs typeface="Times New Roman"/>
              </a:rPr>
              <a:t>• NEMA 17 motor with geared system increases torque and synchronization</a:t>
            </a:r>
            <a:br>
              <a:rPr lang="en-US" sz="3000">
                <a:latin typeface="Times New Roman"/>
                <a:ea typeface="+mn-lt"/>
                <a:cs typeface="Times New Roman"/>
              </a:rPr>
            </a:br>
            <a:r>
              <a:rPr lang="en-US" sz="3000">
                <a:latin typeface="Times New Roman"/>
                <a:ea typeface="+mn-lt"/>
                <a:cs typeface="Times New Roman"/>
              </a:rPr>
              <a:t> </a:t>
            </a:r>
            <a:r>
              <a:rPr lang="en-US" sz="3000" baseline="0">
                <a:latin typeface="Times New Roman"/>
                <a:ea typeface="+mn-lt"/>
                <a:cs typeface="Times New Roman"/>
              </a:rPr>
              <a:t>• </a:t>
            </a:r>
            <a:r>
              <a:rPr lang="en-US" sz="3000">
                <a:latin typeface="Times New Roman"/>
                <a:ea typeface="+mn-lt"/>
                <a:cs typeface="Times New Roman"/>
              </a:rPr>
              <a:t>Worm gears prevent back-driving</a:t>
            </a:r>
            <a:r>
              <a:rPr lang="en-US" sz="3000" baseline="0">
                <a:latin typeface="Times New Roman"/>
                <a:ea typeface="+mn-lt"/>
                <a:cs typeface="Times New Roman"/>
              </a:rPr>
              <a:t>, </a:t>
            </a:r>
            <a:r>
              <a:rPr lang="en-US" sz="3000">
                <a:latin typeface="Times New Roman"/>
                <a:ea typeface="+mn-lt"/>
                <a:cs typeface="Times New Roman"/>
              </a:rPr>
              <a:t>securing system during flight</a:t>
            </a:r>
            <a:br>
              <a:rPr lang="en-US" sz="3000">
                <a:latin typeface="Times New Roman"/>
                <a:ea typeface="+mn-lt"/>
                <a:cs typeface="Times New Roman"/>
              </a:rPr>
            </a:br>
            <a:r>
              <a:rPr lang="en-US" sz="3000">
                <a:latin typeface="Times New Roman"/>
                <a:ea typeface="+mn-lt"/>
                <a:cs typeface="Times New Roman"/>
              </a:rPr>
              <a:t> </a:t>
            </a:r>
            <a:r>
              <a:rPr lang="en-US" sz="3000" baseline="0">
                <a:latin typeface="Times New Roman"/>
                <a:ea typeface="+mn-lt"/>
                <a:cs typeface="Times New Roman"/>
              </a:rPr>
              <a:t>• </a:t>
            </a:r>
            <a:r>
              <a:rPr lang="en-US" sz="3000">
                <a:latin typeface="Times New Roman"/>
                <a:ea typeface="+mn-lt"/>
                <a:cs typeface="Times New Roman"/>
              </a:rPr>
              <a:t>Designed </a:t>
            </a:r>
            <a:r>
              <a:rPr lang="en-US" sz="3000" baseline="0">
                <a:latin typeface="Times New Roman"/>
                <a:ea typeface="+mn-lt"/>
                <a:cs typeface="Times New Roman"/>
              </a:rPr>
              <a:t>for </a:t>
            </a:r>
            <a:r>
              <a:rPr lang="en-US" sz="3000">
                <a:latin typeface="Times New Roman"/>
                <a:ea typeface="+mn-lt"/>
                <a:cs typeface="Times New Roman"/>
              </a:rPr>
              <a:t>controlled, </a:t>
            </a:r>
            <a:r>
              <a:rPr lang="en-US" sz="3000" baseline="0">
                <a:latin typeface="Times New Roman"/>
                <a:ea typeface="+mn-lt"/>
                <a:cs typeface="Times New Roman"/>
              </a:rPr>
              <a:t>repeatable</a:t>
            </a:r>
            <a:r>
              <a:rPr lang="en-US" sz="3000">
                <a:latin typeface="Times New Roman"/>
                <a:ea typeface="+mn-lt"/>
                <a:cs typeface="Times New Roman"/>
              </a:rPr>
              <a:t>, and reliable deployment under load</a:t>
            </a:r>
            <a:endParaRPr lang="en-US" sz="8600">
              <a:latin typeface="Times New Roman"/>
              <a:cs typeface="Times New Roman"/>
            </a:endParaRPr>
          </a:p>
          <a:p>
            <a:endParaRPr lang="en-US" sz="3000">
              <a:latin typeface="Times New Roman"/>
              <a:cs typeface="Times New Roman"/>
            </a:endParaRPr>
          </a:p>
          <a:p>
            <a:pPr algn="ctr"/>
            <a:endParaRPr lang="en-US"/>
          </a:p>
        </p:txBody>
      </p:sp>
      <p:pic>
        <p:nvPicPr>
          <p:cNvPr id="48" name="Picture 47" descr="A diagram of a tank&#10;&#10;AI-generated content may be incorrect.">
            <a:extLst>
              <a:ext uri="{FF2B5EF4-FFF2-40B4-BE49-F238E27FC236}">
                <a16:creationId xmlns:a16="http://schemas.microsoft.com/office/drawing/2014/main" id="{4529CDD6-151D-4FB7-4374-B51D38B2DF49}"/>
              </a:ext>
            </a:extLst>
          </p:cNvPr>
          <p:cNvPicPr>
            <a:picLocks noChangeAspect="1"/>
          </p:cNvPicPr>
          <p:nvPr/>
        </p:nvPicPr>
        <p:blipFill>
          <a:blip r:embed="rId8"/>
          <a:stretch>
            <a:fillRect/>
          </a:stretch>
        </p:blipFill>
        <p:spPr>
          <a:xfrm>
            <a:off x="3375709" y="19701812"/>
            <a:ext cx="5743575" cy="4414838"/>
          </a:xfrm>
          <a:prstGeom prst="rect">
            <a:avLst/>
          </a:prstGeom>
        </p:spPr>
      </p:pic>
      <p:pic>
        <p:nvPicPr>
          <p:cNvPr id="56" name="Picture 55">
            <a:extLst>
              <a:ext uri="{FF2B5EF4-FFF2-40B4-BE49-F238E27FC236}">
                <a16:creationId xmlns:a16="http://schemas.microsoft.com/office/drawing/2014/main" id="{5E0812DC-D91A-C108-351F-CF496501DE5E}"/>
              </a:ext>
            </a:extLst>
          </p:cNvPr>
          <p:cNvPicPr>
            <a:picLocks noChangeAspect="1"/>
          </p:cNvPicPr>
          <p:nvPr/>
        </p:nvPicPr>
        <p:blipFill>
          <a:blip r:embed="rId9">
            <a:extLst>
              <a:ext uri="{28A0092B-C50C-407E-A947-70E740481C1C}">
                <a14:useLocalDpi xmlns:a14="http://schemas.microsoft.com/office/drawing/2010/main" val="0"/>
              </a:ext>
            </a:extLst>
          </a:blip>
          <a:srcRect l="37005" r="35129"/>
          <a:stretch>
            <a:fillRect/>
          </a:stretch>
        </p:blipFill>
        <p:spPr>
          <a:xfrm>
            <a:off x="23963984" y="6809725"/>
            <a:ext cx="5223769" cy="24966911"/>
          </a:xfrm>
          <a:prstGeom prst="rect">
            <a:avLst/>
          </a:prstGeom>
        </p:spPr>
      </p:pic>
    </p:spTree>
    <p:extLst>
      <p:ext uri="{BB962C8B-B14F-4D97-AF65-F5344CB8AC3E}">
        <p14:creationId xmlns:p14="http://schemas.microsoft.com/office/powerpoint/2010/main" val="4131479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70cece2-4ef4-495d-a508-0b12adb87faf">
      <Terms xmlns="http://schemas.microsoft.com/office/infopath/2007/PartnerControls"/>
    </lcf76f155ced4ddcb4097134ff3c332f>
    <TaxCatchAll xmlns="62abb992-29c4-420b-bc53-2ec16409dee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3C5EC272D2BD34D90A6D550C5EF8FAE" ma:contentTypeVersion="13" ma:contentTypeDescription="Create a new document." ma:contentTypeScope="" ma:versionID="8447ab6380f0da9f3ae8b834764e5f08">
  <xsd:schema xmlns:xsd="http://www.w3.org/2001/XMLSchema" xmlns:xs="http://www.w3.org/2001/XMLSchema" xmlns:p="http://schemas.microsoft.com/office/2006/metadata/properties" xmlns:ns2="b70cece2-4ef4-495d-a508-0b12adb87faf" xmlns:ns3="62abb992-29c4-420b-bc53-2ec16409deea" targetNamespace="http://schemas.microsoft.com/office/2006/metadata/properties" ma:root="true" ma:fieldsID="66460705a41e4736d5163bfd857aabc6" ns2:_="" ns3:_="">
    <xsd:import namespace="b70cece2-4ef4-495d-a508-0b12adb87faf"/>
    <xsd:import namespace="62abb992-29c4-420b-bc53-2ec16409dee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BillingMetadata"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0cece2-4ef4-495d-a508-0b12adb87fa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443b83bf-5a34-45d0-bf74-ccf9241540c7" ma:termSetId="09814cd3-568e-fe90-9814-8d621ff8fb84" ma:anchorId="fba54fb3-c3e1-fe81-a776-ca4b69148c4d" ma:open="true" ma:isKeyword="false">
      <xsd:complexType>
        <xsd:sequence>
          <xsd:element ref="pc:Terms" minOccurs="0" maxOccurs="1"/>
        </xsd:sequence>
      </xsd:complexType>
    </xsd:element>
    <xsd:element name="MediaServiceBillingMetadata" ma:index="18" nillable="true" ma:displayName="MediaServiceBillingMetadata" ma:hidden="true" ma:internalName="MediaServiceBillingMetadata" ma:readOnly="true">
      <xsd:simpleType>
        <xsd:restriction base="dms:Note"/>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2abb992-29c4-420b-bc53-2ec16409deea"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a14e76a1-744e-46f1-8443-2005f274e1e8}" ma:internalName="TaxCatchAll" ma:showField="CatchAllData" ma:web="62abb992-29c4-420b-bc53-2ec16409dee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641436B-5B46-4D53-B578-E2D7C2715E94}">
  <ds:schemaRefs>
    <ds:schemaRef ds:uri="62abb992-29c4-420b-bc53-2ec16409deea"/>
    <ds:schemaRef ds:uri="b70cece2-4ef4-495d-a508-0b12adb87fa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81A5743-0747-4205-A821-101C9EDE1573}">
  <ds:schemaRefs>
    <ds:schemaRef ds:uri="http://schemas.microsoft.com/sharepoint/v3/contenttype/forms"/>
  </ds:schemaRefs>
</ds:datastoreItem>
</file>

<file path=customXml/itemProps3.xml><?xml version="1.0" encoding="utf-8"?>
<ds:datastoreItem xmlns:ds="http://schemas.openxmlformats.org/officeDocument/2006/customXml" ds:itemID="{F939F6D5-913B-4E52-9C02-9CEEBA25BF96}">
  <ds:schemaRefs>
    <ds:schemaRef ds:uri="62abb992-29c4-420b-bc53-2ec16409deea"/>
    <ds:schemaRef ds:uri="b70cece2-4ef4-495d-a508-0b12adb87fa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Custom</PresentationFormat>
  <Slides>1</Slides>
  <Notes>1</Notes>
  <HiddenSlides>0</HiddenSlide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1</cp:revision>
  <dcterms:created xsi:type="dcterms:W3CDTF">2026-03-11T18:28:32Z</dcterms:created>
  <dcterms:modified xsi:type="dcterms:W3CDTF">2026-03-21T21:18:01Z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0x010100E3C5EC272D2BD34D90A6D550C5EF8FAE</vt:lpwstr>
  </property>
  <property fmtid="{D5CDD505-2E9C-101B-9397-08002B2CF9AE}" pid="3" name="MediaServiceImageTags">
    <vt:lpwstr/>
  </property>
</Properties>
</file>