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32918400" cy="21945600"/>
  <p:notesSz cx="6858000" cy="9144000"/>
  <p:defaultTextStyle>
    <a:defPPr>
      <a:defRPr lang="en-US"/>
    </a:defPPr>
    <a:lvl1pPr marL="0" algn="l" defTabSz="4477901" rtl="0" eaLnBrk="1" latinLnBrk="0" hangingPunct="1">
      <a:defRPr sz="8900" kern="1200">
        <a:solidFill>
          <a:schemeClr val="tx1"/>
        </a:solidFill>
        <a:latin typeface="+mn-lt"/>
        <a:ea typeface="+mn-ea"/>
        <a:cs typeface="+mn-cs"/>
      </a:defRPr>
    </a:lvl1pPr>
    <a:lvl2pPr marL="2238949" algn="l" defTabSz="4477901" rtl="0" eaLnBrk="1" latinLnBrk="0" hangingPunct="1">
      <a:defRPr sz="8900" kern="1200">
        <a:solidFill>
          <a:schemeClr val="tx1"/>
        </a:solidFill>
        <a:latin typeface="+mn-lt"/>
        <a:ea typeface="+mn-ea"/>
        <a:cs typeface="+mn-cs"/>
      </a:defRPr>
    </a:lvl2pPr>
    <a:lvl3pPr marL="4477901" algn="l" defTabSz="4477901" rtl="0" eaLnBrk="1" latinLnBrk="0" hangingPunct="1">
      <a:defRPr sz="8900" kern="1200">
        <a:solidFill>
          <a:schemeClr val="tx1"/>
        </a:solidFill>
        <a:latin typeface="+mn-lt"/>
        <a:ea typeface="+mn-ea"/>
        <a:cs typeface="+mn-cs"/>
      </a:defRPr>
    </a:lvl3pPr>
    <a:lvl4pPr marL="6716850" algn="l" defTabSz="4477901" rtl="0" eaLnBrk="1" latinLnBrk="0" hangingPunct="1">
      <a:defRPr sz="8900" kern="1200">
        <a:solidFill>
          <a:schemeClr val="tx1"/>
        </a:solidFill>
        <a:latin typeface="+mn-lt"/>
        <a:ea typeface="+mn-ea"/>
        <a:cs typeface="+mn-cs"/>
      </a:defRPr>
    </a:lvl4pPr>
    <a:lvl5pPr marL="8955799" algn="l" defTabSz="4477901" rtl="0" eaLnBrk="1" latinLnBrk="0" hangingPunct="1">
      <a:defRPr sz="8900" kern="1200">
        <a:solidFill>
          <a:schemeClr val="tx1"/>
        </a:solidFill>
        <a:latin typeface="+mn-lt"/>
        <a:ea typeface="+mn-ea"/>
        <a:cs typeface="+mn-cs"/>
      </a:defRPr>
    </a:lvl5pPr>
    <a:lvl6pPr marL="11194750" algn="l" defTabSz="4477901" rtl="0" eaLnBrk="1" latinLnBrk="0" hangingPunct="1">
      <a:defRPr sz="8900" kern="1200">
        <a:solidFill>
          <a:schemeClr val="tx1"/>
        </a:solidFill>
        <a:latin typeface="+mn-lt"/>
        <a:ea typeface="+mn-ea"/>
        <a:cs typeface="+mn-cs"/>
      </a:defRPr>
    </a:lvl6pPr>
    <a:lvl7pPr marL="13433699" algn="l" defTabSz="4477901" rtl="0" eaLnBrk="1" latinLnBrk="0" hangingPunct="1">
      <a:defRPr sz="8900" kern="1200">
        <a:solidFill>
          <a:schemeClr val="tx1"/>
        </a:solidFill>
        <a:latin typeface="+mn-lt"/>
        <a:ea typeface="+mn-ea"/>
        <a:cs typeface="+mn-cs"/>
      </a:defRPr>
    </a:lvl7pPr>
    <a:lvl8pPr marL="15672649" algn="l" defTabSz="4477901" rtl="0" eaLnBrk="1" latinLnBrk="0" hangingPunct="1">
      <a:defRPr sz="8900" kern="1200">
        <a:solidFill>
          <a:schemeClr val="tx1"/>
        </a:solidFill>
        <a:latin typeface="+mn-lt"/>
        <a:ea typeface="+mn-ea"/>
        <a:cs typeface="+mn-cs"/>
      </a:defRPr>
    </a:lvl8pPr>
    <a:lvl9pPr marL="17911598" algn="l" defTabSz="4477901" rtl="0" eaLnBrk="1" latinLnBrk="0" hangingPunct="1">
      <a:defRPr sz="8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912">
          <p15:clr>
            <a:srgbClr val="A4A3A4"/>
          </p15:clr>
        </p15:guide>
        <p15:guide id="2" pos="10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1748" autoAdjust="0"/>
    <p:restoredTop sz="94692" autoAdjust="0"/>
  </p:normalViewPr>
  <p:slideViewPr>
    <p:cSldViewPr>
      <p:cViewPr>
        <p:scale>
          <a:sx n="45" d="100"/>
          <a:sy n="45" d="100"/>
        </p:scale>
        <p:origin x="1088" y="-8"/>
      </p:cViewPr>
      <p:guideLst>
        <p:guide orient="horz" pos="6912"/>
        <p:guide pos="1036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361C05B-F879-4EA7-BFF1-EE2A2ABEF247}" type="datetimeFigureOut">
              <a:rPr lang="en-US" smtClean="0"/>
              <a:pPr/>
              <a:t>3/27/26</a:t>
            </a:fld>
            <a:endParaRPr lang="en-US" dirty="0"/>
          </a:p>
        </p:txBody>
      </p:sp>
      <p:sp>
        <p:nvSpPr>
          <p:cNvPr id="4" name="Slide Image Placeholder 3"/>
          <p:cNvSpPr>
            <a:spLocks noGrp="1" noRot="1" noChangeAspect="1"/>
          </p:cNvSpPr>
          <p:nvPr>
            <p:ph type="sldImg" idx="2"/>
          </p:nvPr>
        </p:nvSpPr>
        <p:spPr>
          <a:xfrm>
            <a:off x="857250" y="685800"/>
            <a:ext cx="51435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A8DB8A-1E22-4795-A9FC-E4849A5AF1AC}" type="slidenum">
              <a:rPr lang="en-US" smtClean="0"/>
              <a:pPr/>
              <a:t>‹#›</a:t>
            </a:fld>
            <a:endParaRPr lang="en-US" dirty="0"/>
          </a:p>
        </p:txBody>
      </p:sp>
    </p:spTree>
    <p:extLst>
      <p:ext uri="{BB962C8B-B14F-4D97-AF65-F5344CB8AC3E}">
        <p14:creationId xmlns:p14="http://schemas.microsoft.com/office/powerpoint/2010/main" val="839663095"/>
      </p:ext>
    </p:extLst>
  </p:cSld>
  <p:clrMap bg1="lt1" tx1="dk1" bg2="lt2" tx2="dk2" accent1="accent1" accent2="accent2" accent3="accent3" accent4="accent4" accent5="accent5" accent6="accent6" hlink="hlink" folHlink="folHlink"/>
  <p:notesStyle>
    <a:lvl1pPr marL="0" algn="l" defTabSz="4477901" rtl="0" eaLnBrk="1" latinLnBrk="0" hangingPunct="1">
      <a:defRPr sz="5900" kern="1200">
        <a:solidFill>
          <a:schemeClr val="tx1"/>
        </a:solidFill>
        <a:latin typeface="+mn-lt"/>
        <a:ea typeface="+mn-ea"/>
        <a:cs typeface="+mn-cs"/>
      </a:defRPr>
    </a:lvl1pPr>
    <a:lvl2pPr marL="2238949" algn="l" defTabSz="4477901" rtl="0" eaLnBrk="1" latinLnBrk="0" hangingPunct="1">
      <a:defRPr sz="5900" kern="1200">
        <a:solidFill>
          <a:schemeClr val="tx1"/>
        </a:solidFill>
        <a:latin typeface="+mn-lt"/>
        <a:ea typeface="+mn-ea"/>
        <a:cs typeface="+mn-cs"/>
      </a:defRPr>
    </a:lvl2pPr>
    <a:lvl3pPr marL="4477901" algn="l" defTabSz="4477901" rtl="0" eaLnBrk="1" latinLnBrk="0" hangingPunct="1">
      <a:defRPr sz="5900" kern="1200">
        <a:solidFill>
          <a:schemeClr val="tx1"/>
        </a:solidFill>
        <a:latin typeface="+mn-lt"/>
        <a:ea typeface="+mn-ea"/>
        <a:cs typeface="+mn-cs"/>
      </a:defRPr>
    </a:lvl3pPr>
    <a:lvl4pPr marL="6716850" algn="l" defTabSz="4477901" rtl="0" eaLnBrk="1" latinLnBrk="0" hangingPunct="1">
      <a:defRPr sz="5900" kern="1200">
        <a:solidFill>
          <a:schemeClr val="tx1"/>
        </a:solidFill>
        <a:latin typeface="+mn-lt"/>
        <a:ea typeface="+mn-ea"/>
        <a:cs typeface="+mn-cs"/>
      </a:defRPr>
    </a:lvl4pPr>
    <a:lvl5pPr marL="8955799" algn="l" defTabSz="4477901" rtl="0" eaLnBrk="1" latinLnBrk="0" hangingPunct="1">
      <a:defRPr sz="5900" kern="1200">
        <a:solidFill>
          <a:schemeClr val="tx1"/>
        </a:solidFill>
        <a:latin typeface="+mn-lt"/>
        <a:ea typeface="+mn-ea"/>
        <a:cs typeface="+mn-cs"/>
      </a:defRPr>
    </a:lvl5pPr>
    <a:lvl6pPr marL="11194750" algn="l" defTabSz="4477901" rtl="0" eaLnBrk="1" latinLnBrk="0" hangingPunct="1">
      <a:defRPr sz="5900" kern="1200">
        <a:solidFill>
          <a:schemeClr val="tx1"/>
        </a:solidFill>
        <a:latin typeface="+mn-lt"/>
        <a:ea typeface="+mn-ea"/>
        <a:cs typeface="+mn-cs"/>
      </a:defRPr>
    </a:lvl6pPr>
    <a:lvl7pPr marL="13433699" algn="l" defTabSz="4477901" rtl="0" eaLnBrk="1" latinLnBrk="0" hangingPunct="1">
      <a:defRPr sz="5900" kern="1200">
        <a:solidFill>
          <a:schemeClr val="tx1"/>
        </a:solidFill>
        <a:latin typeface="+mn-lt"/>
        <a:ea typeface="+mn-ea"/>
        <a:cs typeface="+mn-cs"/>
      </a:defRPr>
    </a:lvl7pPr>
    <a:lvl8pPr marL="15672649" algn="l" defTabSz="4477901" rtl="0" eaLnBrk="1" latinLnBrk="0" hangingPunct="1">
      <a:defRPr sz="5900" kern="1200">
        <a:solidFill>
          <a:schemeClr val="tx1"/>
        </a:solidFill>
        <a:latin typeface="+mn-lt"/>
        <a:ea typeface="+mn-ea"/>
        <a:cs typeface="+mn-cs"/>
      </a:defRPr>
    </a:lvl8pPr>
    <a:lvl9pPr marL="17911598" algn="l" defTabSz="4477901" rtl="0" eaLnBrk="1" latinLnBrk="0" hangingPunct="1">
      <a:defRPr sz="5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7250" y="685800"/>
            <a:ext cx="51435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EA8DB8A-1E22-4795-A9FC-E4849A5AF1AC}" type="slidenum">
              <a:rPr lang="en-US" smtClean="0"/>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6817365"/>
            <a:ext cx="27980640" cy="4704080"/>
          </a:xfrm>
        </p:spPr>
        <p:txBody>
          <a:bodyPr/>
          <a:lstStyle/>
          <a:p>
            <a:r>
              <a:rPr lang="en-US"/>
              <a:t>Click to edit Master title style</a:t>
            </a:r>
          </a:p>
        </p:txBody>
      </p:sp>
      <p:sp>
        <p:nvSpPr>
          <p:cNvPr id="3" name="Subtitle 2"/>
          <p:cNvSpPr>
            <a:spLocks noGrp="1"/>
          </p:cNvSpPr>
          <p:nvPr>
            <p:ph type="subTitle" idx="1"/>
          </p:nvPr>
        </p:nvSpPr>
        <p:spPr>
          <a:xfrm>
            <a:off x="4937760" y="12435840"/>
            <a:ext cx="23042880" cy="5608320"/>
          </a:xfrm>
        </p:spPr>
        <p:txBody>
          <a:bodyPr/>
          <a:lstStyle>
            <a:lvl1pPr marL="0" indent="0" algn="ctr">
              <a:buNone/>
              <a:defRPr>
                <a:solidFill>
                  <a:schemeClr val="tx1">
                    <a:tint val="75000"/>
                  </a:schemeClr>
                </a:solidFill>
              </a:defRPr>
            </a:lvl1pPr>
            <a:lvl2pPr marL="2238949" indent="0" algn="ctr">
              <a:buNone/>
              <a:defRPr>
                <a:solidFill>
                  <a:schemeClr val="tx1">
                    <a:tint val="75000"/>
                  </a:schemeClr>
                </a:solidFill>
              </a:defRPr>
            </a:lvl2pPr>
            <a:lvl3pPr marL="4477901" indent="0" algn="ctr">
              <a:buNone/>
              <a:defRPr>
                <a:solidFill>
                  <a:schemeClr val="tx1">
                    <a:tint val="75000"/>
                  </a:schemeClr>
                </a:solidFill>
              </a:defRPr>
            </a:lvl3pPr>
            <a:lvl4pPr marL="6716850" indent="0" algn="ctr">
              <a:buNone/>
              <a:defRPr>
                <a:solidFill>
                  <a:schemeClr val="tx1">
                    <a:tint val="75000"/>
                  </a:schemeClr>
                </a:solidFill>
              </a:defRPr>
            </a:lvl4pPr>
            <a:lvl5pPr marL="8955799" indent="0" algn="ctr">
              <a:buNone/>
              <a:defRPr>
                <a:solidFill>
                  <a:schemeClr val="tx1">
                    <a:tint val="75000"/>
                  </a:schemeClr>
                </a:solidFill>
              </a:defRPr>
            </a:lvl5pPr>
            <a:lvl6pPr marL="11194750" indent="0" algn="ctr">
              <a:buNone/>
              <a:defRPr>
                <a:solidFill>
                  <a:schemeClr val="tx1">
                    <a:tint val="75000"/>
                  </a:schemeClr>
                </a:solidFill>
              </a:defRPr>
            </a:lvl6pPr>
            <a:lvl7pPr marL="13433699" indent="0" algn="ctr">
              <a:buNone/>
              <a:defRPr>
                <a:solidFill>
                  <a:schemeClr val="tx1">
                    <a:tint val="75000"/>
                  </a:schemeClr>
                </a:solidFill>
              </a:defRPr>
            </a:lvl7pPr>
            <a:lvl8pPr marL="15672649" indent="0" algn="ctr">
              <a:buNone/>
              <a:defRPr>
                <a:solidFill>
                  <a:schemeClr val="tx1">
                    <a:tint val="75000"/>
                  </a:schemeClr>
                </a:solidFill>
              </a:defRPr>
            </a:lvl8pPr>
            <a:lvl9pPr marL="1791159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086B26D7-AFFB-49F6-B585-7F46FFE1B55E}" type="datetimeFigureOut">
              <a:rPr lang="en-US" smtClean="0"/>
              <a:pPr/>
              <a:t>3/27/26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2FEBFC0-3810-472A-A5DE-BBFA332E0600}"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86B26D7-AFFB-49F6-B585-7F46FFE1B55E}" type="datetimeFigureOut">
              <a:rPr lang="en-US" smtClean="0"/>
              <a:pPr/>
              <a:t>3/27/26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2FEBFC0-3810-472A-A5DE-BBFA332E0600}"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3650992" y="4922525"/>
            <a:ext cx="41473757" cy="10485627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218304" y="4922525"/>
            <a:ext cx="123884053" cy="10485627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86B26D7-AFFB-49F6-B585-7F46FFE1B55E}" type="datetimeFigureOut">
              <a:rPr lang="en-US" smtClean="0"/>
              <a:pPr/>
              <a:t>3/27/26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2FEBFC0-3810-472A-A5DE-BBFA332E0600}"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86B26D7-AFFB-49F6-B585-7F46FFE1B55E}" type="datetimeFigureOut">
              <a:rPr lang="en-US" smtClean="0"/>
              <a:pPr/>
              <a:t>3/27/26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2FEBFC0-3810-472A-A5DE-BBFA332E0600}"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7" y="14102083"/>
            <a:ext cx="27980640" cy="4358640"/>
          </a:xfrm>
        </p:spPr>
        <p:txBody>
          <a:bodyPr anchor="t"/>
          <a:lstStyle>
            <a:lvl1pPr algn="l">
              <a:defRPr sz="19600" b="1" cap="all"/>
            </a:lvl1pPr>
          </a:lstStyle>
          <a:p>
            <a:r>
              <a:rPr lang="en-US"/>
              <a:t>Click to edit Master title style</a:t>
            </a:r>
          </a:p>
        </p:txBody>
      </p:sp>
      <p:sp>
        <p:nvSpPr>
          <p:cNvPr id="3" name="Text Placeholder 2"/>
          <p:cNvSpPr>
            <a:spLocks noGrp="1"/>
          </p:cNvSpPr>
          <p:nvPr>
            <p:ph type="body" idx="1"/>
          </p:nvPr>
        </p:nvSpPr>
        <p:spPr>
          <a:xfrm>
            <a:off x="2600327" y="9301487"/>
            <a:ext cx="27980640" cy="4800599"/>
          </a:xfrm>
        </p:spPr>
        <p:txBody>
          <a:bodyPr anchor="b"/>
          <a:lstStyle>
            <a:lvl1pPr marL="0" indent="0">
              <a:buNone/>
              <a:defRPr sz="9800">
                <a:solidFill>
                  <a:schemeClr val="tx1">
                    <a:tint val="75000"/>
                  </a:schemeClr>
                </a:solidFill>
              </a:defRPr>
            </a:lvl1pPr>
            <a:lvl2pPr marL="2238949" indent="0">
              <a:buNone/>
              <a:defRPr sz="8900">
                <a:solidFill>
                  <a:schemeClr val="tx1">
                    <a:tint val="75000"/>
                  </a:schemeClr>
                </a:solidFill>
              </a:defRPr>
            </a:lvl2pPr>
            <a:lvl3pPr marL="4477901" indent="0">
              <a:buNone/>
              <a:defRPr sz="7800">
                <a:solidFill>
                  <a:schemeClr val="tx1">
                    <a:tint val="75000"/>
                  </a:schemeClr>
                </a:solidFill>
              </a:defRPr>
            </a:lvl3pPr>
            <a:lvl4pPr marL="6716850" indent="0">
              <a:buNone/>
              <a:defRPr sz="6800">
                <a:solidFill>
                  <a:schemeClr val="tx1">
                    <a:tint val="75000"/>
                  </a:schemeClr>
                </a:solidFill>
              </a:defRPr>
            </a:lvl4pPr>
            <a:lvl5pPr marL="8955799" indent="0">
              <a:buNone/>
              <a:defRPr sz="6800">
                <a:solidFill>
                  <a:schemeClr val="tx1">
                    <a:tint val="75000"/>
                  </a:schemeClr>
                </a:solidFill>
              </a:defRPr>
            </a:lvl5pPr>
            <a:lvl6pPr marL="11194750" indent="0">
              <a:buNone/>
              <a:defRPr sz="6800">
                <a:solidFill>
                  <a:schemeClr val="tx1">
                    <a:tint val="75000"/>
                  </a:schemeClr>
                </a:solidFill>
              </a:defRPr>
            </a:lvl6pPr>
            <a:lvl7pPr marL="13433699" indent="0">
              <a:buNone/>
              <a:defRPr sz="6800">
                <a:solidFill>
                  <a:schemeClr val="tx1">
                    <a:tint val="75000"/>
                  </a:schemeClr>
                </a:solidFill>
              </a:defRPr>
            </a:lvl7pPr>
            <a:lvl8pPr marL="15672649" indent="0">
              <a:buNone/>
              <a:defRPr sz="6800">
                <a:solidFill>
                  <a:schemeClr val="tx1">
                    <a:tint val="75000"/>
                  </a:schemeClr>
                </a:solidFill>
              </a:defRPr>
            </a:lvl8pPr>
            <a:lvl9pPr marL="17911598" indent="0">
              <a:buNone/>
              <a:defRPr sz="68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86B26D7-AFFB-49F6-B585-7F46FFE1B55E}" type="datetimeFigureOut">
              <a:rPr lang="en-US" smtClean="0"/>
              <a:pPr/>
              <a:t>3/27/26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2FEBFC0-3810-472A-A5DE-BBFA332E0600}"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218299" y="28676605"/>
            <a:ext cx="82678903" cy="81102199"/>
          </a:xfrm>
        </p:spPr>
        <p:txBody>
          <a:bodyPr/>
          <a:lstStyle>
            <a:lvl1pPr>
              <a:defRPr sz="13700"/>
            </a:lvl1pPr>
            <a:lvl2pPr>
              <a:defRPr sz="11800"/>
            </a:lvl2pPr>
            <a:lvl3pPr>
              <a:defRPr sz="9800"/>
            </a:lvl3pPr>
            <a:lvl4pPr>
              <a:defRPr sz="8900"/>
            </a:lvl4pPr>
            <a:lvl5pPr>
              <a:defRPr sz="8900"/>
            </a:lvl5pPr>
            <a:lvl6pPr>
              <a:defRPr sz="8900"/>
            </a:lvl6pPr>
            <a:lvl7pPr>
              <a:defRPr sz="8900"/>
            </a:lvl7pPr>
            <a:lvl8pPr>
              <a:defRPr sz="8900"/>
            </a:lvl8pPr>
            <a:lvl9pPr>
              <a:defRPr sz="8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92445847" y="28676605"/>
            <a:ext cx="82678907" cy="81102199"/>
          </a:xfrm>
        </p:spPr>
        <p:txBody>
          <a:bodyPr/>
          <a:lstStyle>
            <a:lvl1pPr>
              <a:defRPr sz="13700"/>
            </a:lvl1pPr>
            <a:lvl2pPr>
              <a:defRPr sz="11800"/>
            </a:lvl2pPr>
            <a:lvl3pPr>
              <a:defRPr sz="9800"/>
            </a:lvl3pPr>
            <a:lvl4pPr>
              <a:defRPr sz="8900"/>
            </a:lvl4pPr>
            <a:lvl5pPr>
              <a:defRPr sz="8900"/>
            </a:lvl5pPr>
            <a:lvl6pPr>
              <a:defRPr sz="8900"/>
            </a:lvl6pPr>
            <a:lvl7pPr>
              <a:defRPr sz="8900"/>
            </a:lvl7pPr>
            <a:lvl8pPr>
              <a:defRPr sz="8900"/>
            </a:lvl8pPr>
            <a:lvl9pPr>
              <a:defRPr sz="8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86B26D7-AFFB-49F6-B585-7F46FFE1B55E}" type="datetimeFigureOut">
              <a:rPr lang="en-US" smtClean="0"/>
              <a:pPr/>
              <a:t>3/27/26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2FEBFC0-3810-472A-A5DE-BBFA332E0600}"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5920" y="878843"/>
            <a:ext cx="29626560" cy="3657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645922" y="4912362"/>
            <a:ext cx="14544677" cy="2047238"/>
          </a:xfrm>
        </p:spPr>
        <p:txBody>
          <a:bodyPr anchor="b"/>
          <a:lstStyle>
            <a:lvl1pPr marL="0" indent="0">
              <a:buNone/>
              <a:defRPr sz="11800" b="1"/>
            </a:lvl1pPr>
            <a:lvl2pPr marL="2238949" indent="0">
              <a:buNone/>
              <a:defRPr sz="9800" b="1"/>
            </a:lvl2pPr>
            <a:lvl3pPr marL="4477901" indent="0">
              <a:buNone/>
              <a:defRPr sz="8900" b="1"/>
            </a:lvl3pPr>
            <a:lvl4pPr marL="6716850" indent="0">
              <a:buNone/>
              <a:defRPr sz="7800" b="1"/>
            </a:lvl4pPr>
            <a:lvl5pPr marL="8955799" indent="0">
              <a:buNone/>
              <a:defRPr sz="7800" b="1"/>
            </a:lvl5pPr>
            <a:lvl6pPr marL="11194750" indent="0">
              <a:buNone/>
              <a:defRPr sz="7800" b="1"/>
            </a:lvl6pPr>
            <a:lvl7pPr marL="13433699" indent="0">
              <a:buNone/>
              <a:defRPr sz="7800" b="1"/>
            </a:lvl7pPr>
            <a:lvl8pPr marL="15672649" indent="0">
              <a:buNone/>
              <a:defRPr sz="7800" b="1"/>
            </a:lvl8pPr>
            <a:lvl9pPr marL="17911598" indent="0">
              <a:buNone/>
              <a:defRPr sz="7800" b="1"/>
            </a:lvl9pPr>
          </a:lstStyle>
          <a:p>
            <a:pPr lvl="0"/>
            <a:r>
              <a:rPr lang="en-US"/>
              <a:t>Click to edit Master text styles</a:t>
            </a:r>
          </a:p>
        </p:txBody>
      </p:sp>
      <p:sp>
        <p:nvSpPr>
          <p:cNvPr id="4" name="Content Placeholder 3"/>
          <p:cNvSpPr>
            <a:spLocks noGrp="1"/>
          </p:cNvSpPr>
          <p:nvPr>
            <p:ph sz="half" idx="2"/>
          </p:nvPr>
        </p:nvSpPr>
        <p:spPr>
          <a:xfrm>
            <a:off x="1645922" y="6959602"/>
            <a:ext cx="14544677" cy="12644123"/>
          </a:xfrm>
        </p:spPr>
        <p:txBody>
          <a:bodyPr/>
          <a:lstStyle>
            <a:lvl1pPr>
              <a:defRPr sz="11800"/>
            </a:lvl1pPr>
            <a:lvl2pPr>
              <a:defRPr sz="9800"/>
            </a:lvl2pPr>
            <a:lvl3pPr>
              <a:defRPr sz="8900"/>
            </a:lvl3pPr>
            <a:lvl4pPr>
              <a:defRPr sz="7800"/>
            </a:lvl4pPr>
            <a:lvl5pPr>
              <a:defRPr sz="7800"/>
            </a:lvl5pPr>
            <a:lvl6pPr>
              <a:defRPr sz="7800"/>
            </a:lvl6pPr>
            <a:lvl7pPr>
              <a:defRPr sz="7800"/>
            </a:lvl7pPr>
            <a:lvl8pPr>
              <a:defRPr sz="7800"/>
            </a:lvl8pPr>
            <a:lvl9pPr>
              <a:defRPr sz="7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6722095" y="4912362"/>
            <a:ext cx="14550390" cy="2047238"/>
          </a:xfrm>
        </p:spPr>
        <p:txBody>
          <a:bodyPr anchor="b"/>
          <a:lstStyle>
            <a:lvl1pPr marL="0" indent="0">
              <a:buNone/>
              <a:defRPr sz="11800" b="1"/>
            </a:lvl1pPr>
            <a:lvl2pPr marL="2238949" indent="0">
              <a:buNone/>
              <a:defRPr sz="9800" b="1"/>
            </a:lvl2pPr>
            <a:lvl3pPr marL="4477901" indent="0">
              <a:buNone/>
              <a:defRPr sz="8900" b="1"/>
            </a:lvl3pPr>
            <a:lvl4pPr marL="6716850" indent="0">
              <a:buNone/>
              <a:defRPr sz="7800" b="1"/>
            </a:lvl4pPr>
            <a:lvl5pPr marL="8955799" indent="0">
              <a:buNone/>
              <a:defRPr sz="7800" b="1"/>
            </a:lvl5pPr>
            <a:lvl6pPr marL="11194750" indent="0">
              <a:buNone/>
              <a:defRPr sz="7800" b="1"/>
            </a:lvl6pPr>
            <a:lvl7pPr marL="13433699" indent="0">
              <a:buNone/>
              <a:defRPr sz="7800" b="1"/>
            </a:lvl7pPr>
            <a:lvl8pPr marL="15672649" indent="0">
              <a:buNone/>
              <a:defRPr sz="7800" b="1"/>
            </a:lvl8pPr>
            <a:lvl9pPr marL="17911598" indent="0">
              <a:buNone/>
              <a:defRPr sz="7800" b="1"/>
            </a:lvl9pPr>
          </a:lstStyle>
          <a:p>
            <a:pPr lvl="0"/>
            <a:r>
              <a:rPr lang="en-US"/>
              <a:t>Click to edit Master text styles</a:t>
            </a:r>
          </a:p>
        </p:txBody>
      </p:sp>
      <p:sp>
        <p:nvSpPr>
          <p:cNvPr id="6" name="Content Placeholder 5"/>
          <p:cNvSpPr>
            <a:spLocks noGrp="1"/>
          </p:cNvSpPr>
          <p:nvPr>
            <p:ph sz="quarter" idx="4"/>
          </p:nvPr>
        </p:nvSpPr>
        <p:spPr>
          <a:xfrm>
            <a:off x="16722095" y="6959602"/>
            <a:ext cx="14550390" cy="12644123"/>
          </a:xfrm>
        </p:spPr>
        <p:txBody>
          <a:bodyPr/>
          <a:lstStyle>
            <a:lvl1pPr>
              <a:defRPr sz="11800"/>
            </a:lvl1pPr>
            <a:lvl2pPr>
              <a:defRPr sz="9800"/>
            </a:lvl2pPr>
            <a:lvl3pPr>
              <a:defRPr sz="8900"/>
            </a:lvl3pPr>
            <a:lvl4pPr>
              <a:defRPr sz="7800"/>
            </a:lvl4pPr>
            <a:lvl5pPr>
              <a:defRPr sz="7800"/>
            </a:lvl5pPr>
            <a:lvl6pPr>
              <a:defRPr sz="7800"/>
            </a:lvl6pPr>
            <a:lvl7pPr>
              <a:defRPr sz="7800"/>
            </a:lvl7pPr>
            <a:lvl8pPr>
              <a:defRPr sz="7800"/>
            </a:lvl8pPr>
            <a:lvl9pPr>
              <a:defRPr sz="7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86B26D7-AFFB-49F6-B585-7F46FFE1B55E}" type="datetimeFigureOut">
              <a:rPr lang="en-US" smtClean="0"/>
              <a:pPr/>
              <a:t>3/27/26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2FEBFC0-3810-472A-A5DE-BBFA332E0600}"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86B26D7-AFFB-49F6-B585-7F46FFE1B55E}" type="datetimeFigureOut">
              <a:rPr lang="en-US" smtClean="0"/>
              <a:pPr/>
              <a:t>3/27/26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2FEBFC0-3810-472A-A5DE-BBFA332E0600}"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6B26D7-AFFB-49F6-B585-7F46FFE1B55E}" type="datetimeFigureOut">
              <a:rPr lang="en-US" smtClean="0"/>
              <a:pPr/>
              <a:t>3/27/26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2FEBFC0-3810-472A-A5DE-BBFA332E0600}"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927" y="873760"/>
            <a:ext cx="10829927" cy="3718560"/>
          </a:xfrm>
        </p:spPr>
        <p:txBody>
          <a:bodyPr anchor="b"/>
          <a:lstStyle>
            <a:lvl1pPr algn="l">
              <a:defRPr sz="9800" b="1"/>
            </a:lvl1pPr>
          </a:lstStyle>
          <a:p>
            <a:r>
              <a:rPr lang="en-US"/>
              <a:t>Click to edit Master title style</a:t>
            </a:r>
          </a:p>
        </p:txBody>
      </p:sp>
      <p:sp>
        <p:nvSpPr>
          <p:cNvPr id="3" name="Content Placeholder 2"/>
          <p:cNvSpPr>
            <a:spLocks noGrp="1"/>
          </p:cNvSpPr>
          <p:nvPr>
            <p:ph idx="1"/>
          </p:nvPr>
        </p:nvSpPr>
        <p:spPr>
          <a:xfrm>
            <a:off x="12870180" y="873763"/>
            <a:ext cx="18402300" cy="18729962"/>
          </a:xfrm>
        </p:spPr>
        <p:txBody>
          <a:bodyPr/>
          <a:lstStyle>
            <a:lvl1pPr>
              <a:defRPr sz="15700"/>
            </a:lvl1pPr>
            <a:lvl2pPr>
              <a:defRPr sz="13700"/>
            </a:lvl2pPr>
            <a:lvl3pPr>
              <a:defRPr sz="11800"/>
            </a:lvl3pPr>
            <a:lvl4pPr>
              <a:defRPr sz="9800"/>
            </a:lvl4pPr>
            <a:lvl5pPr>
              <a:defRPr sz="9800"/>
            </a:lvl5pPr>
            <a:lvl6pPr>
              <a:defRPr sz="9800"/>
            </a:lvl6pPr>
            <a:lvl7pPr>
              <a:defRPr sz="9800"/>
            </a:lvl7pPr>
            <a:lvl8pPr>
              <a:defRPr sz="9800"/>
            </a:lvl8pPr>
            <a:lvl9pPr>
              <a:defRPr sz="9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645927" y="4592323"/>
            <a:ext cx="10829927" cy="15011402"/>
          </a:xfrm>
        </p:spPr>
        <p:txBody>
          <a:bodyPr/>
          <a:lstStyle>
            <a:lvl1pPr marL="0" indent="0">
              <a:buNone/>
              <a:defRPr sz="6800"/>
            </a:lvl1pPr>
            <a:lvl2pPr marL="2238949" indent="0">
              <a:buNone/>
              <a:defRPr sz="5900"/>
            </a:lvl2pPr>
            <a:lvl3pPr marL="4477901" indent="0">
              <a:buNone/>
              <a:defRPr sz="4800"/>
            </a:lvl3pPr>
            <a:lvl4pPr marL="6716850" indent="0">
              <a:buNone/>
              <a:defRPr sz="4400"/>
            </a:lvl4pPr>
            <a:lvl5pPr marL="8955799" indent="0">
              <a:buNone/>
              <a:defRPr sz="4400"/>
            </a:lvl5pPr>
            <a:lvl6pPr marL="11194750" indent="0">
              <a:buNone/>
              <a:defRPr sz="4400"/>
            </a:lvl6pPr>
            <a:lvl7pPr marL="13433699" indent="0">
              <a:buNone/>
              <a:defRPr sz="4400"/>
            </a:lvl7pPr>
            <a:lvl8pPr marL="15672649" indent="0">
              <a:buNone/>
              <a:defRPr sz="4400"/>
            </a:lvl8pPr>
            <a:lvl9pPr marL="17911598" indent="0">
              <a:buNone/>
              <a:defRPr sz="4400"/>
            </a:lvl9pPr>
          </a:lstStyle>
          <a:p>
            <a:pPr lvl="0"/>
            <a:r>
              <a:rPr lang="en-US"/>
              <a:t>Click to edit Master text styles</a:t>
            </a:r>
          </a:p>
        </p:txBody>
      </p:sp>
      <p:sp>
        <p:nvSpPr>
          <p:cNvPr id="5" name="Date Placeholder 4"/>
          <p:cNvSpPr>
            <a:spLocks noGrp="1"/>
          </p:cNvSpPr>
          <p:nvPr>
            <p:ph type="dt" sz="half" idx="10"/>
          </p:nvPr>
        </p:nvSpPr>
        <p:spPr/>
        <p:txBody>
          <a:bodyPr/>
          <a:lstStyle/>
          <a:p>
            <a:fld id="{086B26D7-AFFB-49F6-B585-7F46FFE1B55E}" type="datetimeFigureOut">
              <a:rPr lang="en-US" smtClean="0"/>
              <a:pPr/>
              <a:t>3/27/26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2FEBFC0-3810-472A-A5DE-BBFA332E0600}"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2237" y="15361920"/>
            <a:ext cx="19751040" cy="1813562"/>
          </a:xfrm>
        </p:spPr>
        <p:txBody>
          <a:bodyPr anchor="b"/>
          <a:lstStyle>
            <a:lvl1pPr algn="l">
              <a:defRPr sz="9800" b="1"/>
            </a:lvl1pPr>
          </a:lstStyle>
          <a:p>
            <a:r>
              <a:rPr lang="en-US"/>
              <a:t>Click to edit Master title style</a:t>
            </a:r>
          </a:p>
        </p:txBody>
      </p:sp>
      <p:sp>
        <p:nvSpPr>
          <p:cNvPr id="3" name="Picture Placeholder 2"/>
          <p:cNvSpPr>
            <a:spLocks noGrp="1"/>
          </p:cNvSpPr>
          <p:nvPr>
            <p:ph type="pic" idx="1"/>
          </p:nvPr>
        </p:nvSpPr>
        <p:spPr>
          <a:xfrm>
            <a:off x="6452237" y="1960880"/>
            <a:ext cx="19751040" cy="13167360"/>
          </a:xfrm>
        </p:spPr>
        <p:txBody>
          <a:bodyPr/>
          <a:lstStyle>
            <a:lvl1pPr marL="0" indent="0">
              <a:buNone/>
              <a:defRPr sz="15700"/>
            </a:lvl1pPr>
            <a:lvl2pPr marL="2238949" indent="0">
              <a:buNone/>
              <a:defRPr sz="13700"/>
            </a:lvl2pPr>
            <a:lvl3pPr marL="4477901" indent="0">
              <a:buNone/>
              <a:defRPr sz="11800"/>
            </a:lvl3pPr>
            <a:lvl4pPr marL="6716850" indent="0">
              <a:buNone/>
              <a:defRPr sz="9800"/>
            </a:lvl4pPr>
            <a:lvl5pPr marL="8955799" indent="0">
              <a:buNone/>
              <a:defRPr sz="9800"/>
            </a:lvl5pPr>
            <a:lvl6pPr marL="11194750" indent="0">
              <a:buNone/>
              <a:defRPr sz="9800"/>
            </a:lvl6pPr>
            <a:lvl7pPr marL="13433699" indent="0">
              <a:buNone/>
              <a:defRPr sz="9800"/>
            </a:lvl7pPr>
            <a:lvl8pPr marL="15672649" indent="0">
              <a:buNone/>
              <a:defRPr sz="9800"/>
            </a:lvl8pPr>
            <a:lvl9pPr marL="17911598" indent="0">
              <a:buNone/>
              <a:defRPr sz="9800"/>
            </a:lvl9pPr>
          </a:lstStyle>
          <a:p>
            <a:endParaRPr lang="en-US" dirty="0"/>
          </a:p>
        </p:txBody>
      </p:sp>
      <p:sp>
        <p:nvSpPr>
          <p:cNvPr id="4" name="Text Placeholder 3"/>
          <p:cNvSpPr>
            <a:spLocks noGrp="1"/>
          </p:cNvSpPr>
          <p:nvPr>
            <p:ph type="body" sz="half" idx="2"/>
          </p:nvPr>
        </p:nvSpPr>
        <p:spPr>
          <a:xfrm>
            <a:off x="6452237" y="17175484"/>
            <a:ext cx="19751040" cy="2575559"/>
          </a:xfrm>
        </p:spPr>
        <p:txBody>
          <a:bodyPr/>
          <a:lstStyle>
            <a:lvl1pPr marL="0" indent="0">
              <a:buNone/>
              <a:defRPr sz="6800"/>
            </a:lvl1pPr>
            <a:lvl2pPr marL="2238949" indent="0">
              <a:buNone/>
              <a:defRPr sz="5900"/>
            </a:lvl2pPr>
            <a:lvl3pPr marL="4477901" indent="0">
              <a:buNone/>
              <a:defRPr sz="4800"/>
            </a:lvl3pPr>
            <a:lvl4pPr marL="6716850" indent="0">
              <a:buNone/>
              <a:defRPr sz="4400"/>
            </a:lvl4pPr>
            <a:lvl5pPr marL="8955799" indent="0">
              <a:buNone/>
              <a:defRPr sz="4400"/>
            </a:lvl5pPr>
            <a:lvl6pPr marL="11194750" indent="0">
              <a:buNone/>
              <a:defRPr sz="4400"/>
            </a:lvl6pPr>
            <a:lvl7pPr marL="13433699" indent="0">
              <a:buNone/>
              <a:defRPr sz="4400"/>
            </a:lvl7pPr>
            <a:lvl8pPr marL="15672649" indent="0">
              <a:buNone/>
              <a:defRPr sz="4400"/>
            </a:lvl8pPr>
            <a:lvl9pPr marL="17911598" indent="0">
              <a:buNone/>
              <a:defRPr sz="4400"/>
            </a:lvl9pPr>
          </a:lstStyle>
          <a:p>
            <a:pPr lvl="0"/>
            <a:r>
              <a:rPr lang="en-US"/>
              <a:t>Click to edit Master text styles</a:t>
            </a:r>
          </a:p>
        </p:txBody>
      </p:sp>
      <p:sp>
        <p:nvSpPr>
          <p:cNvPr id="5" name="Date Placeholder 4"/>
          <p:cNvSpPr>
            <a:spLocks noGrp="1"/>
          </p:cNvSpPr>
          <p:nvPr>
            <p:ph type="dt" sz="half" idx="10"/>
          </p:nvPr>
        </p:nvSpPr>
        <p:spPr/>
        <p:txBody>
          <a:bodyPr/>
          <a:lstStyle/>
          <a:p>
            <a:fld id="{086B26D7-AFFB-49F6-B585-7F46FFE1B55E}" type="datetimeFigureOut">
              <a:rPr lang="en-US" smtClean="0"/>
              <a:pPr/>
              <a:t>3/27/26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2FEBFC0-3810-472A-A5DE-BBFA332E0600}"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45920" y="878843"/>
            <a:ext cx="29626560" cy="3657600"/>
          </a:xfrm>
          <a:prstGeom prst="rect">
            <a:avLst/>
          </a:prstGeom>
        </p:spPr>
        <p:txBody>
          <a:bodyPr vert="horz" lIns="447791" tIns="223895" rIns="447791" bIns="223895" rtlCol="0" anchor="ctr">
            <a:normAutofit/>
          </a:bodyPr>
          <a:lstStyle/>
          <a:p>
            <a:r>
              <a:rPr lang="en-US"/>
              <a:t>Click to edit Master title style</a:t>
            </a:r>
          </a:p>
        </p:txBody>
      </p:sp>
      <p:sp>
        <p:nvSpPr>
          <p:cNvPr id="3" name="Text Placeholder 2"/>
          <p:cNvSpPr>
            <a:spLocks noGrp="1"/>
          </p:cNvSpPr>
          <p:nvPr>
            <p:ph type="body" idx="1"/>
          </p:nvPr>
        </p:nvSpPr>
        <p:spPr>
          <a:xfrm>
            <a:off x="1645920" y="5120645"/>
            <a:ext cx="29626560" cy="14483083"/>
          </a:xfrm>
          <a:prstGeom prst="rect">
            <a:avLst/>
          </a:prstGeom>
        </p:spPr>
        <p:txBody>
          <a:bodyPr vert="horz" lIns="447791" tIns="223895" rIns="447791" bIns="223895"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645920" y="20340326"/>
            <a:ext cx="7680960" cy="1168400"/>
          </a:xfrm>
          <a:prstGeom prst="rect">
            <a:avLst/>
          </a:prstGeom>
        </p:spPr>
        <p:txBody>
          <a:bodyPr vert="horz" lIns="447791" tIns="223895" rIns="447791" bIns="223895" rtlCol="0" anchor="ctr"/>
          <a:lstStyle>
            <a:lvl1pPr algn="l">
              <a:defRPr sz="5900">
                <a:solidFill>
                  <a:schemeClr val="tx1">
                    <a:tint val="75000"/>
                  </a:schemeClr>
                </a:solidFill>
              </a:defRPr>
            </a:lvl1pPr>
          </a:lstStyle>
          <a:p>
            <a:fld id="{086B26D7-AFFB-49F6-B585-7F46FFE1B55E}" type="datetimeFigureOut">
              <a:rPr lang="en-US" smtClean="0"/>
              <a:pPr/>
              <a:t>3/27/26</a:t>
            </a:fld>
            <a:endParaRPr lang="en-US" dirty="0"/>
          </a:p>
        </p:txBody>
      </p:sp>
      <p:sp>
        <p:nvSpPr>
          <p:cNvPr id="5" name="Footer Placeholder 4"/>
          <p:cNvSpPr>
            <a:spLocks noGrp="1"/>
          </p:cNvSpPr>
          <p:nvPr>
            <p:ph type="ftr" sz="quarter" idx="3"/>
          </p:nvPr>
        </p:nvSpPr>
        <p:spPr>
          <a:xfrm>
            <a:off x="11247120" y="20340326"/>
            <a:ext cx="10424160" cy="1168400"/>
          </a:xfrm>
          <a:prstGeom prst="rect">
            <a:avLst/>
          </a:prstGeom>
        </p:spPr>
        <p:txBody>
          <a:bodyPr vert="horz" lIns="447791" tIns="223895" rIns="447791" bIns="223895" rtlCol="0" anchor="ctr"/>
          <a:lstStyle>
            <a:lvl1pPr algn="ctr">
              <a:defRPr sz="5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3591520" y="20340326"/>
            <a:ext cx="7680960" cy="1168400"/>
          </a:xfrm>
          <a:prstGeom prst="rect">
            <a:avLst/>
          </a:prstGeom>
        </p:spPr>
        <p:txBody>
          <a:bodyPr vert="horz" lIns="447791" tIns="223895" rIns="447791" bIns="223895" rtlCol="0" anchor="ctr"/>
          <a:lstStyle>
            <a:lvl1pPr algn="r">
              <a:defRPr sz="5900">
                <a:solidFill>
                  <a:schemeClr val="tx1">
                    <a:tint val="75000"/>
                  </a:schemeClr>
                </a:solidFill>
              </a:defRPr>
            </a:lvl1pPr>
          </a:lstStyle>
          <a:p>
            <a:fld id="{72FEBFC0-3810-472A-A5DE-BBFA332E0600}"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477901" rtl="0" eaLnBrk="1" latinLnBrk="0" hangingPunct="1">
        <a:spcBef>
          <a:spcPct val="0"/>
        </a:spcBef>
        <a:buNone/>
        <a:defRPr sz="21600" kern="1200">
          <a:solidFill>
            <a:schemeClr val="tx1"/>
          </a:solidFill>
          <a:latin typeface="+mj-lt"/>
          <a:ea typeface="+mj-ea"/>
          <a:cs typeface="+mj-cs"/>
        </a:defRPr>
      </a:lvl1pPr>
    </p:titleStyle>
    <p:bodyStyle>
      <a:lvl1pPr marL="1679213" indent="-1679213" algn="l" defTabSz="4477901" rtl="0" eaLnBrk="1" latinLnBrk="0" hangingPunct="1">
        <a:spcBef>
          <a:spcPct val="20000"/>
        </a:spcBef>
        <a:buFont typeface="Arial" pitchFamily="34" charset="0"/>
        <a:buChar char="•"/>
        <a:defRPr sz="15700" kern="1200">
          <a:solidFill>
            <a:schemeClr val="tx1"/>
          </a:solidFill>
          <a:latin typeface="+mn-lt"/>
          <a:ea typeface="+mn-ea"/>
          <a:cs typeface="+mn-cs"/>
        </a:defRPr>
      </a:lvl1pPr>
      <a:lvl2pPr marL="3638292" indent="-1399343" algn="l" defTabSz="4477901" rtl="0" eaLnBrk="1" latinLnBrk="0" hangingPunct="1">
        <a:spcBef>
          <a:spcPct val="20000"/>
        </a:spcBef>
        <a:buFont typeface="Arial" pitchFamily="34" charset="0"/>
        <a:buChar char="–"/>
        <a:defRPr sz="13700" kern="1200">
          <a:solidFill>
            <a:schemeClr val="tx1"/>
          </a:solidFill>
          <a:latin typeface="+mn-lt"/>
          <a:ea typeface="+mn-ea"/>
          <a:cs typeface="+mn-cs"/>
        </a:defRPr>
      </a:lvl2pPr>
      <a:lvl3pPr marL="5597375" indent="-1119475" algn="l" defTabSz="4477901" rtl="0" eaLnBrk="1" latinLnBrk="0" hangingPunct="1">
        <a:spcBef>
          <a:spcPct val="20000"/>
        </a:spcBef>
        <a:buFont typeface="Arial" pitchFamily="34" charset="0"/>
        <a:buChar char="•"/>
        <a:defRPr sz="11800" kern="1200">
          <a:solidFill>
            <a:schemeClr val="tx1"/>
          </a:solidFill>
          <a:latin typeface="+mn-lt"/>
          <a:ea typeface="+mn-ea"/>
          <a:cs typeface="+mn-cs"/>
        </a:defRPr>
      </a:lvl3pPr>
      <a:lvl4pPr marL="7836324" indent="-1119475" algn="l" defTabSz="4477901" rtl="0" eaLnBrk="1" latinLnBrk="0" hangingPunct="1">
        <a:spcBef>
          <a:spcPct val="20000"/>
        </a:spcBef>
        <a:buFont typeface="Arial" pitchFamily="34" charset="0"/>
        <a:buChar char="–"/>
        <a:defRPr sz="9800" kern="1200">
          <a:solidFill>
            <a:schemeClr val="tx1"/>
          </a:solidFill>
          <a:latin typeface="+mn-lt"/>
          <a:ea typeface="+mn-ea"/>
          <a:cs typeface="+mn-cs"/>
        </a:defRPr>
      </a:lvl4pPr>
      <a:lvl5pPr marL="10075274" indent="-1119475" algn="l" defTabSz="4477901" rtl="0" eaLnBrk="1" latinLnBrk="0" hangingPunct="1">
        <a:spcBef>
          <a:spcPct val="20000"/>
        </a:spcBef>
        <a:buFont typeface="Arial" pitchFamily="34" charset="0"/>
        <a:buChar char="»"/>
        <a:defRPr sz="9800" kern="1200">
          <a:solidFill>
            <a:schemeClr val="tx1"/>
          </a:solidFill>
          <a:latin typeface="+mn-lt"/>
          <a:ea typeface="+mn-ea"/>
          <a:cs typeface="+mn-cs"/>
        </a:defRPr>
      </a:lvl5pPr>
      <a:lvl6pPr marL="12314224" indent="-1119475" algn="l" defTabSz="4477901" rtl="0" eaLnBrk="1" latinLnBrk="0" hangingPunct="1">
        <a:spcBef>
          <a:spcPct val="20000"/>
        </a:spcBef>
        <a:buFont typeface="Arial" pitchFamily="34" charset="0"/>
        <a:buChar char="•"/>
        <a:defRPr sz="9800" kern="1200">
          <a:solidFill>
            <a:schemeClr val="tx1"/>
          </a:solidFill>
          <a:latin typeface="+mn-lt"/>
          <a:ea typeface="+mn-ea"/>
          <a:cs typeface="+mn-cs"/>
        </a:defRPr>
      </a:lvl6pPr>
      <a:lvl7pPr marL="14553174" indent="-1119475" algn="l" defTabSz="4477901" rtl="0" eaLnBrk="1" latinLnBrk="0" hangingPunct="1">
        <a:spcBef>
          <a:spcPct val="20000"/>
        </a:spcBef>
        <a:buFont typeface="Arial" pitchFamily="34" charset="0"/>
        <a:buChar char="•"/>
        <a:defRPr sz="9800" kern="1200">
          <a:solidFill>
            <a:schemeClr val="tx1"/>
          </a:solidFill>
          <a:latin typeface="+mn-lt"/>
          <a:ea typeface="+mn-ea"/>
          <a:cs typeface="+mn-cs"/>
        </a:defRPr>
      </a:lvl7pPr>
      <a:lvl8pPr marL="16792123" indent="-1119475" algn="l" defTabSz="4477901" rtl="0" eaLnBrk="1" latinLnBrk="0" hangingPunct="1">
        <a:spcBef>
          <a:spcPct val="20000"/>
        </a:spcBef>
        <a:buFont typeface="Arial" pitchFamily="34" charset="0"/>
        <a:buChar char="•"/>
        <a:defRPr sz="9800" kern="1200">
          <a:solidFill>
            <a:schemeClr val="tx1"/>
          </a:solidFill>
          <a:latin typeface="+mn-lt"/>
          <a:ea typeface="+mn-ea"/>
          <a:cs typeface="+mn-cs"/>
        </a:defRPr>
      </a:lvl8pPr>
      <a:lvl9pPr marL="19031072" indent="-1119475" algn="l" defTabSz="4477901" rtl="0" eaLnBrk="1" latinLnBrk="0" hangingPunct="1">
        <a:spcBef>
          <a:spcPct val="20000"/>
        </a:spcBef>
        <a:buFont typeface="Arial" pitchFamily="34" charset="0"/>
        <a:buChar char="•"/>
        <a:defRPr sz="9800" kern="1200">
          <a:solidFill>
            <a:schemeClr val="tx1"/>
          </a:solidFill>
          <a:latin typeface="+mn-lt"/>
          <a:ea typeface="+mn-ea"/>
          <a:cs typeface="+mn-cs"/>
        </a:defRPr>
      </a:lvl9pPr>
    </p:bodyStyle>
    <p:otherStyle>
      <a:defPPr>
        <a:defRPr lang="en-US"/>
      </a:defPPr>
      <a:lvl1pPr marL="0" algn="l" defTabSz="4477901" rtl="0" eaLnBrk="1" latinLnBrk="0" hangingPunct="1">
        <a:defRPr sz="8900" kern="1200">
          <a:solidFill>
            <a:schemeClr val="tx1"/>
          </a:solidFill>
          <a:latin typeface="+mn-lt"/>
          <a:ea typeface="+mn-ea"/>
          <a:cs typeface="+mn-cs"/>
        </a:defRPr>
      </a:lvl1pPr>
      <a:lvl2pPr marL="2238949" algn="l" defTabSz="4477901" rtl="0" eaLnBrk="1" latinLnBrk="0" hangingPunct="1">
        <a:defRPr sz="8900" kern="1200">
          <a:solidFill>
            <a:schemeClr val="tx1"/>
          </a:solidFill>
          <a:latin typeface="+mn-lt"/>
          <a:ea typeface="+mn-ea"/>
          <a:cs typeface="+mn-cs"/>
        </a:defRPr>
      </a:lvl2pPr>
      <a:lvl3pPr marL="4477901" algn="l" defTabSz="4477901" rtl="0" eaLnBrk="1" latinLnBrk="0" hangingPunct="1">
        <a:defRPr sz="8900" kern="1200">
          <a:solidFill>
            <a:schemeClr val="tx1"/>
          </a:solidFill>
          <a:latin typeface="+mn-lt"/>
          <a:ea typeface="+mn-ea"/>
          <a:cs typeface="+mn-cs"/>
        </a:defRPr>
      </a:lvl3pPr>
      <a:lvl4pPr marL="6716850" algn="l" defTabSz="4477901" rtl="0" eaLnBrk="1" latinLnBrk="0" hangingPunct="1">
        <a:defRPr sz="8900" kern="1200">
          <a:solidFill>
            <a:schemeClr val="tx1"/>
          </a:solidFill>
          <a:latin typeface="+mn-lt"/>
          <a:ea typeface="+mn-ea"/>
          <a:cs typeface="+mn-cs"/>
        </a:defRPr>
      </a:lvl4pPr>
      <a:lvl5pPr marL="8955799" algn="l" defTabSz="4477901" rtl="0" eaLnBrk="1" latinLnBrk="0" hangingPunct="1">
        <a:defRPr sz="8900" kern="1200">
          <a:solidFill>
            <a:schemeClr val="tx1"/>
          </a:solidFill>
          <a:latin typeface="+mn-lt"/>
          <a:ea typeface="+mn-ea"/>
          <a:cs typeface="+mn-cs"/>
        </a:defRPr>
      </a:lvl5pPr>
      <a:lvl6pPr marL="11194750" algn="l" defTabSz="4477901" rtl="0" eaLnBrk="1" latinLnBrk="0" hangingPunct="1">
        <a:defRPr sz="8900" kern="1200">
          <a:solidFill>
            <a:schemeClr val="tx1"/>
          </a:solidFill>
          <a:latin typeface="+mn-lt"/>
          <a:ea typeface="+mn-ea"/>
          <a:cs typeface="+mn-cs"/>
        </a:defRPr>
      </a:lvl6pPr>
      <a:lvl7pPr marL="13433699" algn="l" defTabSz="4477901" rtl="0" eaLnBrk="1" latinLnBrk="0" hangingPunct="1">
        <a:defRPr sz="8900" kern="1200">
          <a:solidFill>
            <a:schemeClr val="tx1"/>
          </a:solidFill>
          <a:latin typeface="+mn-lt"/>
          <a:ea typeface="+mn-ea"/>
          <a:cs typeface="+mn-cs"/>
        </a:defRPr>
      </a:lvl7pPr>
      <a:lvl8pPr marL="15672649" algn="l" defTabSz="4477901" rtl="0" eaLnBrk="1" latinLnBrk="0" hangingPunct="1">
        <a:defRPr sz="8900" kern="1200">
          <a:solidFill>
            <a:schemeClr val="tx1"/>
          </a:solidFill>
          <a:latin typeface="+mn-lt"/>
          <a:ea typeface="+mn-ea"/>
          <a:cs typeface="+mn-cs"/>
        </a:defRPr>
      </a:lvl8pPr>
      <a:lvl9pPr marL="17911598" algn="l" defTabSz="4477901" rtl="0" eaLnBrk="1" latinLnBrk="0" hangingPunct="1">
        <a:defRPr sz="8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8.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935" y="536837"/>
            <a:ext cx="32952268" cy="37754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79964" tIns="39982" rIns="79964" bIns="39982" rtlCol="0" anchor="ctr"/>
          <a:lstStyle/>
          <a:p>
            <a:pPr algn="ctr"/>
            <a:endParaRPr lang="en-US" dirty="0"/>
          </a:p>
        </p:txBody>
      </p:sp>
      <p:sp>
        <p:nvSpPr>
          <p:cNvPr id="11" name="TextBox 10"/>
          <p:cNvSpPr txBox="1"/>
          <p:nvPr/>
        </p:nvSpPr>
        <p:spPr>
          <a:xfrm>
            <a:off x="-18684" y="909554"/>
            <a:ext cx="32989635" cy="1188741"/>
          </a:xfrm>
          <a:prstGeom prst="rect">
            <a:avLst/>
          </a:prstGeom>
          <a:solidFill>
            <a:schemeClr val="accent2"/>
          </a:solidFill>
        </p:spPr>
        <p:txBody>
          <a:bodyPr wrap="square" lIns="79964" tIns="39982" rIns="79964" bIns="39982" rtlCol="0">
            <a:spAutoFit/>
          </a:bodyPr>
          <a:lstStyle/>
          <a:p>
            <a:pPr algn="ctr"/>
            <a:r>
              <a:rPr lang="en-US" sz="7200" b="1" dirty="0">
                <a:solidFill>
                  <a:srgbClr val="000000"/>
                </a:solidFill>
                <a:latin typeface="Times New Roman" panose="02020603050405020304" pitchFamily="18" charset="0"/>
                <a:cs typeface="Times New Roman" panose="02020603050405020304" pitchFamily="18" charset="0"/>
              </a:rPr>
              <a:t>A Functional Analysis of Communication Behavior</a:t>
            </a:r>
            <a:endParaRPr lang="en-US" sz="7200" b="1" dirty="0">
              <a:latin typeface="Times New Roman" panose="02020603050405020304" pitchFamily="18" charset="0"/>
              <a:cs typeface="Times New Roman" panose="02020603050405020304" pitchFamily="18" charset="0"/>
            </a:endParaRPr>
          </a:p>
        </p:txBody>
      </p:sp>
      <p:sp>
        <p:nvSpPr>
          <p:cNvPr id="12" name="TextBox 11"/>
          <p:cNvSpPr txBox="1"/>
          <p:nvPr/>
        </p:nvSpPr>
        <p:spPr>
          <a:xfrm>
            <a:off x="-15370" y="2337284"/>
            <a:ext cx="32989634" cy="1527295"/>
          </a:xfrm>
          <a:prstGeom prst="rect">
            <a:avLst/>
          </a:prstGeom>
          <a:solidFill>
            <a:schemeClr val="bg2"/>
          </a:solidFill>
        </p:spPr>
        <p:txBody>
          <a:bodyPr wrap="square" lIns="79964" tIns="39982" rIns="79964" bIns="39982" rtlCol="0">
            <a:spAutoFit/>
          </a:bodyPr>
          <a:lstStyle/>
          <a:p>
            <a:pPr algn="ctr"/>
            <a:r>
              <a:rPr lang="en-US" sz="5400" dirty="0">
                <a:latin typeface="Times New Roman" panose="02020603050405020304" pitchFamily="18" charset="0"/>
                <a:cs typeface="Times New Roman" panose="02020603050405020304" pitchFamily="18" charset="0"/>
              </a:rPr>
              <a:t>Florida State University, Panama City</a:t>
            </a:r>
          </a:p>
          <a:p>
            <a:pPr algn="ctr"/>
            <a:r>
              <a:rPr lang="en-US" sz="4000" dirty="0">
                <a:latin typeface="Times New Roman" panose="02020603050405020304" pitchFamily="18" charset="0"/>
                <a:cs typeface="Times New Roman" panose="02020603050405020304" pitchFamily="18" charset="0"/>
              </a:rPr>
              <a:t>Lydia Wilkinson, B.S., RBT, Leah Koehler, PhD, BCBA-D and Zoe Bowden, M.A., BCBA</a:t>
            </a:r>
          </a:p>
        </p:txBody>
      </p:sp>
      <p:sp>
        <p:nvSpPr>
          <p:cNvPr id="34" name="Text Placeholder 33"/>
          <p:cNvSpPr txBox="1">
            <a:spLocks noGrp="1"/>
          </p:cNvSpPr>
          <p:nvPr>
            <p:ph type="body" sz="half" idx="2"/>
          </p:nvPr>
        </p:nvSpPr>
        <p:spPr>
          <a:xfrm>
            <a:off x="103785" y="4837651"/>
            <a:ext cx="9944236" cy="537658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457200" indent="-45720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A mand is defined as a</a:t>
            </a:r>
            <a:r>
              <a:rPr lang="en-US" sz="2000" kern="100" dirty="0">
                <a:effectLst/>
                <a:latin typeface="Times New Roman" panose="02020603050405020304" pitchFamily="18" charset="0"/>
                <a:ea typeface="Times New Roman" panose="02020603050405020304" pitchFamily="18" charset="0"/>
              </a:rPr>
              <a:t> verbal operant in which the response is reinforced by a characteristic consequence (Skinner, 1957)</a:t>
            </a:r>
          </a:p>
          <a:p>
            <a:pPr marL="457200" indent="-45720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Teaching communication behavior may aid in preventing occurrences of problem behavior (Ala’i Rosales et al., 2018) </a:t>
            </a:r>
          </a:p>
          <a:p>
            <a:pPr marL="457200" indent="-45720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Previous research has utilized functional analysis methodology to determine the function of problem behaviors (Iwata et al, 1994)</a:t>
            </a:r>
          </a:p>
          <a:p>
            <a:pPr marL="457200" indent="-45720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The purpose of the present study is to replicate and extend functional analysis procedures described by Plavnick and Ferreri (2013) to examine multiple topographies of communication and the motivating operations under which they occur in young children with autism spectrum disorder.</a:t>
            </a:r>
          </a:p>
          <a:p>
            <a:pPr marL="457200" indent="-45720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Participant is a four-year-old boy diagnosed with Autism Spectrum Disorder (ASD) and attends 25 hours of ABA therapy a week</a:t>
            </a:r>
          </a:p>
          <a:p>
            <a:pPr marL="457200" indent="-45720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Client has a limited vocal verbal repertoire and established nonverbal communication. His clinical team recently introduced Picture Exchange Communication System (PECS)</a:t>
            </a:r>
          </a:p>
        </p:txBody>
      </p:sp>
      <p:sp>
        <p:nvSpPr>
          <p:cNvPr id="35" name="TextBox 34"/>
          <p:cNvSpPr txBox="1"/>
          <p:nvPr/>
        </p:nvSpPr>
        <p:spPr>
          <a:xfrm>
            <a:off x="87370" y="4168387"/>
            <a:ext cx="9944236" cy="624334"/>
          </a:xfrm>
          <a:prstGeom prst="rect">
            <a:avLst/>
          </a:prstGeom>
        </p:spPr>
        <p:style>
          <a:lnRef idx="2">
            <a:schemeClr val="accent2"/>
          </a:lnRef>
          <a:fillRef idx="1">
            <a:schemeClr val="lt1"/>
          </a:fillRef>
          <a:effectRef idx="0">
            <a:schemeClr val="accent2"/>
          </a:effectRef>
          <a:fontRef idx="minor">
            <a:schemeClr val="dk1"/>
          </a:fontRef>
        </p:style>
        <p:txBody>
          <a:bodyPr wrap="square" lIns="130615" tIns="65308" rIns="130615" bIns="65308" rtlCol="0" anchor="ctr">
            <a:spAutoFit/>
          </a:bodyPr>
          <a:lstStyle/>
          <a:p>
            <a:pPr algn="ctr"/>
            <a:r>
              <a:rPr lang="en-US" sz="3200" b="1" dirty="0">
                <a:latin typeface="Times New Roman" panose="02020603050405020304" pitchFamily="18" charset="0"/>
                <a:cs typeface="Times New Roman" panose="02020603050405020304" pitchFamily="18" charset="0"/>
              </a:rPr>
              <a:t>Introduction</a:t>
            </a:r>
          </a:p>
        </p:txBody>
      </p:sp>
      <p:sp>
        <p:nvSpPr>
          <p:cNvPr id="14" name="TextBox 13">
            <a:extLst>
              <a:ext uri="{FF2B5EF4-FFF2-40B4-BE49-F238E27FC236}">
                <a16:creationId xmlns:a16="http://schemas.microsoft.com/office/drawing/2014/main" id="{0972F016-7B9D-47FD-9197-AE3124BB6297}"/>
              </a:ext>
            </a:extLst>
          </p:cNvPr>
          <p:cNvSpPr txBox="1"/>
          <p:nvPr/>
        </p:nvSpPr>
        <p:spPr>
          <a:xfrm>
            <a:off x="89192" y="10317529"/>
            <a:ext cx="9942414" cy="624334"/>
          </a:xfrm>
          <a:prstGeom prst="rect">
            <a:avLst/>
          </a:prstGeom>
        </p:spPr>
        <p:style>
          <a:lnRef idx="2">
            <a:schemeClr val="accent2"/>
          </a:lnRef>
          <a:fillRef idx="1">
            <a:schemeClr val="lt1"/>
          </a:fillRef>
          <a:effectRef idx="0">
            <a:schemeClr val="accent2"/>
          </a:effectRef>
          <a:fontRef idx="minor">
            <a:schemeClr val="dk1"/>
          </a:fontRef>
        </p:style>
        <p:txBody>
          <a:bodyPr wrap="square" lIns="130615" tIns="65308" rIns="130615" bIns="65308" rtlCol="0" anchor="ctr">
            <a:spAutoFit/>
          </a:bodyPr>
          <a:lstStyle/>
          <a:p>
            <a:pPr algn="ctr"/>
            <a:r>
              <a:rPr lang="en-US" sz="3200" b="1" dirty="0">
                <a:latin typeface="Times New Roman" panose="02020603050405020304" pitchFamily="18" charset="0"/>
                <a:cs typeface="Times New Roman" panose="02020603050405020304" pitchFamily="18" charset="0"/>
              </a:rPr>
              <a:t>Methods</a:t>
            </a:r>
          </a:p>
        </p:txBody>
      </p:sp>
      <p:sp>
        <p:nvSpPr>
          <p:cNvPr id="15" name="Text Placeholder 33">
            <a:extLst>
              <a:ext uri="{FF2B5EF4-FFF2-40B4-BE49-F238E27FC236}">
                <a16:creationId xmlns:a16="http://schemas.microsoft.com/office/drawing/2014/main" id="{665246CC-E86E-40A7-B4BE-661A660C82BD}"/>
              </a:ext>
            </a:extLst>
          </p:cNvPr>
          <p:cNvSpPr txBox="1">
            <a:spLocks/>
          </p:cNvSpPr>
          <p:nvPr/>
        </p:nvSpPr>
        <p:spPr>
          <a:xfrm>
            <a:off x="99022" y="11026708"/>
            <a:ext cx="9942414" cy="10504145"/>
          </a:xfrm>
          <a:prstGeom prst="rect">
            <a:avLst/>
          </a:prstGeom>
        </p:spPr>
        <p:style>
          <a:lnRef idx="2">
            <a:schemeClr val="accent2"/>
          </a:lnRef>
          <a:fillRef idx="1">
            <a:schemeClr val="lt1"/>
          </a:fillRef>
          <a:effectRef idx="0">
            <a:schemeClr val="accent2"/>
          </a:effectRef>
          <a:fontRef idx="minor">
            <a:schemeClr val="dk1"/>
          </a:fontRef>
        </p:style>
        <p:txBody>
          <a:bodyPr vert="horz" wrap="square" lIns="447791" tIns="223895" rIns="447791" bIns="223895" rtlCol="0">
            <a:spAutoFit/>
          </a:bodyPr>
          <a:lstStyle>
            <a:lvl1pPr marL="0" indent="0" algn="l" defTabSz="4477901" rtl="0" eaLnBrk="1" latinLnBrk="0" hangingPunct="1">
              <a:spcBef>
                <a:spcPct val="20000"/>
              </a:spcBef>
              <a:buFont typeface="Arial" pitchFamily="34" charset="0"/>
              <a:buNone/>
              <a:defRPr sz="6800" kern="1200">
                <a:solidFill>
                  <a:schemeClr val="dk1"/>
                </a:solidFill>
                <a:latin typeface="+mn-lt"/>
                <a:ea typeface="+mn-ea"/>
                <a:cs typeface="+mn-cs"/>
              </a:defRPr>
            </a:lvl1pPr>
            <a:lvl2pPr marL="2238949" indent="0" algn="l" defTabSz="4477901" rtl="0" eaLnBrk="1" latinLnBrk="0" hangingPunct="1">
              <a:spcBef>
                <a:spcPct val="20000"/>
              </a:spcBef>
              <a:buFont typeface="Arial" pitchFamily="34" charset="0"/>
              <a:buNone/>
              <a:defRPr sz="5900" kern="1200">
                <a:solidFill>
                  <a:schemeClr val="dk1"/>
                </a:solidFill>
                <a:latin typeface="+mn-lt"/>
                <a:ea typeface="+mn-ea"/>
                <a:cs typeface="+mn-cs"/>
              </a:defRPr>
            </a:lvl2pPr>
            <a:lvl3pPr marL="4477901" indent="0" algn="l" defTabSz="4477901" rtl="0" eaLnBrk="1" latinLnBrk="0" hangingPunct="1">
              <a:spcBef>
                <a:spcPct val="20000"/>
              </a:spcBef>
              <a:buFont typeface="Arial" pitchFamily="34" charset="0"/>
              <a:buNone/>
              <a:defRPr sz="4800" kern="1200">
                <a:solidFill>
                  <a:schemeClr val="dk1"/>
                </a:solidFill>
                <a:latin typeface="+mn-lt"/>
                <a:ea typeface="+mn-ea"/>
                <a:cs typeface="+mn-cs"/>
              </a:defRPr>
            </a:lvl3pPr>
            <a:lvl4pPr marL="6716850" indent="0" algn="l" defTabSz="4477901" rtl="0" eaLnBrk="1" latinLnBrk="0" hangingPunct="1">
              <a:spcBef>
                <a:spcPct val="20000"/>
              </a:spcBef>
              <a:buFont typeface="Arial" pitchFamily="34" charset="0"/>
              <a:buNone/>
              <a:defRPr sz="4400" kern="1200">
                <a:solidFill>
                  <a:schemeClr val="dk1"/>
                </a:solidFill>
                <a:latin typeface="+mn-lt"/>
                <a:ea typeface="+mn-ea"/>
                <a:cs typeface="+mn-cs"/>
              </a:defRPr>
            </a:lvl4pPr>
            <a:lvl5pPr marL="8955799" indent="0" algn="l" defTabSz="4477901" rtl="0" eaLnBrk="1" latinLnBrk="0" hangingPunct="1">
              <a:spcBef>
                <a:spcPct val="20000"/>
              </a:spcBef>
              <a:buFont typeface="Arial" pitchFamily="34" charset="0"/>
              <a:buNone/>
              <a:defRPr sz="4400" kern="1200">
                <a:solidFill>
                  <a:schemeClr val="dk1"/>
                </a:solidFill>
                <a:latin typeface="+mn-lt"/>
                <a:ea typeface="+mn-ea"/>
                <a:cs typeface="+mn-cs"/>
              </a:defRPr>
            </a:lvl5pPr>
            <a:lvl6pPr marL="11194750" indent="0" algn="l" defTabSz="4477901" rtl="0" eaLnBrk="1" latinLnBrk="0" hangingPunct="1">
              <a:spcBef>
                <a:spcPct val="20000"/>
              </a:spcBef>
              <a:buFont typeface="Arial" pitchFamily="34" charset="0"/>
              <a:buNone/>
              <a:defRPr sz="4400" kern="1200">
                <a:solidFill>
                  <a:schemeClr val="dk1"/>
                </a:solidFill>
                <a:latin typeface="+mn-lt"/>
                <a:ea typeface="+mn-ea"/>
                <a:cs typeface="+mn-cs"/>
              </a:defRPr>
            </a:lvl6pPr>
            <a:lvl7pPr marL="13433699" indent="0" algn="l" defTabSz="4477901" rtl="0" eaLnBrk="1" latinLnBrk="0" hangingPunct="1">
              <a:spcBef>
                <a:spcPct val="20000"/>
              </a:spcBef>
              <a:buFont typeface="Arial" pitchFamily="34" charset="0"/>
              <a:buNone/>
              <a:defRPr sz="4400" kern="1200">
                <a:solidFill>
                  <a:schemeClr val="dk1"/>
                </a:solidFill>
                <a:latin typeface="+mn-lt"/>
                <a:ea typeface="+mn-ea"/>
                <a:cs typeface="+mn-cs"/>
              </a:defRPr>
            </a:lvl7pPr>
            <a:lvl8pPr marL="15672649" indent="0" algn="l" defTabSz="4477901" rtl="0" eaLnBrk="1" latinLnBrk="0" hangingPunct="1">
              <a:spcBef>
                <a:spcPct val="20000"/>
              </a:spcBef>
              <a:buFont typeface="Arial" pitchFamily="34" charset="0"/>
              <a:buNone/>
              <a:defRPr sz="4400" kern="1200">
                <a:solidFill>
                  <a:schemeClr val="dk1"/>
                </a:solidFill>
                <a:latin typeface="+mn-lt"/>
                <a:ea typeface="+mn-ea"/>
                <a:cs typeface="+mn-cs"/>
              </a:defRPr>
            </a:lvl8pPr>
            <a:lvl9pPr marL="17911598" indent="0" algn="l" defTabSz="4477901" rtl="0" eaLnBrk="1" latinLnBrk="0" hangingPunct="1">
              <a:spcBef>
                <a:spcPct val="20000"/>
              </a:spcBef>
              <a:buFont typeface="Arial" pitchFamily="34" charset="0"/>
              <a:buNone/>
              <a:defRPr sz="4400" kern="1200">
                <a:solidFill>
                  <a:schemeClr val="dk1"/>
                </a:solidFill>
                <a:latin typeface="+mn-lt"/>
                <a:ea typeface="+mn-ea"/>
                <a:cs typeface="+mn-cs"/>
              </a:defRPr>
            </a:lvl9pPr>
          </a:lstStyle>
          <a:p>
            <a:pPr marL="342900" indent="-342900">
              <a:buFont typeface="Arial" panose="020B0604020202020204" pitchFamily="34" charset="0"/>
              <a:buChar char="•"/>
            </a:pPr>
            <a:r>
              <a:rPr lang="en-US" sz="2200" dirty="0">
                <a:solidFill>
                  <a:srgbClr val="000000"/>
                </a:solidFill>
                <a:latin typeface="Times New Roman" panose="02020603050405020304" pitchFamily="18" charset="0"/>
                <a:cs typeface="Times New Roman" panose="02020603050405020304" pitchFamily="18" charset="0"/>
              </a:rPr>
              <a:t>A paired-stimulus preference assessment will identify preferred stimuli for experimental conditions. </a:t>
            </a:r>
          </a:p>
          <a:p>
            <a:pPr marL="342900" indent="-342900">
              <a:buFont typeface="Arial" panose="020B0604020202020204" pitchFamily="34" charset="0"/>
              <a:buChar char="•"/>
            </a:pPr>
            <a:r>
              <a:rPr lang="en-US" sz="2200" dirty="0">
                <a:solidFill>
                  <a:srgbClr val="000000"/>
                </a:solidFill>
                <a:latin typeface="Times New Roman" panose="02020603050405020304" pitchFamily="18" charset="0"/>
                <a:cs typeface="Times New Roman" panose="02020603050405020304" pitchFamily="18" charset="0"/>
              </a:rPr>
              <a:t>An indirect assessment (via interview with caregivers and clinicians) and shortened pilot conditions will identify</a:t>
            </a:r>
            <a:r>
              <a:rPr lang="en-US" sz="2200" kern="1200" dirty="0">
                <a:effectLst/>
                <a:latin typeface="Times New Roman" panose="02020603050405020304" pitchFamily="18" charset="0"/>
                <a:ea typeface="SimSun" panose="02010600030101010101" pitchFamily="2" charset="-122"/>
              </a:rPr>
              <a:t> communication topographies that will function as the dependent variable</a:t>
            </a:r>
          </a:p>
          <a:p>
            <a:pPr marL="342900" indent="-342900">
              <a:buFont typeface="Arial" panose="020B0604020202020204" pitchFamily="34" charset="0"/>
              <a:buChar char="•"/>
            </a:pPr>
            <a:r>
              <a:rPr lang="en-US" sz="2200" dirty="0">
                <a:solidFill>
                  <a:srgbClr val="000000"/>
                </a:solidFill>
                <a:latin typeface="Times New Roman" panose="02020603050405020304" pitchFamily="18" charset="0"/>
                <a:ea typeface="SimSun" panose="02010600030101010101" pitchFamily="2" charset="-122"/>
                <a:cs typeface="Times New Roman" panose="02020603050405020304" pitchFamily="18" charset="0"/>
              </a:rPr>
              <a:t>Data (as well as IOA and an integrity checklist for 20% of trials) will be taken from an adjacent room</a:t>
            </a:r>
            <a:endParaRPr lang="en-US" sz="2200" dirty="0">
              <a:solidFill>
                <a:srgbClr val="000000"/>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200" kern="1200" dirty="0">
                <a:effectLst/>
                <a:latin typeface="Times New Roman" panose="02020603050405020304" pitchFamily="18" charset="0"/>
                <a:ea typeface="SimSun" panose="02010600030101010101" pitchFamily="2" charset="-122"/>
              </a:rPr>
              <a:t>Using a multielement design, communication responses will be assessed across play (control), attention, tangible, and demand conditions to identify differential responding associated with specific environmental contingencies:</a:t>
            </a:r>
          </a:p>
          <a:p>
            <a:r>
              <a:rPr lang="en-US" sz="2000" i="1" dirty="0">
                <a:latin typeface="Times New Roman" panose="02020603050405020304" pitchFamily="18" charset="0"/>
                <a:ea typeface="SimSun" panose="02010600030101010101" pitchFamily="2" charset="-122"/>
              </a:rPr>
              <a:t>Play</a:t>
            </a:r>
          </a:p>
          <a:p>
            <a:pPr marL="342900" indent="-342900">
              <a:buFont typeface="Arial" panose="020B0604020202020204" pitchFamily="34" charset="0"/>
              <a:buChar char="•"/>
            </a:pPr>
            <a:r>
              <a:rPr lang="en-US" sz="2000" dirty="0">
                <a:latin typeface="Times New Roman" panose="02020603050405020304" pitchFamily="18" charset="0"/>
                <a:ea typeface="SimSun" panose="02010600030101010101" pitchFamily="2" charset="-122"/>
              </a:rPr>
              <a:t>They receive n</a:t>
            </a:r>
            <a:r>
              <a:rPr lang="en-US" sz="2000" kern="1200" dirty="0">
                <a:effectLst/>
                <a:latin typeface="Times New Roman" panose="02020603050405020304" pitchFamily="18" charset="0"/>
                <a:ea typeface="SimSun" panose="02010600030101010101" pitchFamily="2" charset="-122"/>
              </a:rPr>
              <a:t>oncontingent access to preferred items</a:t>
            </a:r>
          </a:p>
          <a:p>
            <a:pPr marL="342900" indent="-342900">
              <a:buFont typeface="Arial" panose="020B0604020202020204" pitchFamily="34" charset="0"/>
              <a:buChar char="•"/>
            </a:pPr>
            <a:r>
              <a:rPr lang="en-US" sz="2000" kern="1200" dirty="0">
                <a:effectLst/>
                <a:latin typeface="Times New Roman" panose="02020603050405020304" pitchFamily="18" charset="0"/>
                <a:ea typeface="SimSun" panose="02010600030101010101" pitchFamily="2" charset="-122"/>
              </a:rPr>
              <a:t>Physical or verbal attention is provided continuously, contingent on target response not occurring in the last five seconds</a:t>
            </a:r>
          </a:p>
          <a:p>
            <a:r>
              <a:rPr lang="en-US" sz="2000" i="1" dirty="0">
                <a:latin typeface="Times New Roman" panose="02020603050405020304" pitchFamily="18" charset="0"/>
                <a:ea typeface="SimSun" panose="02010600030101010101" pitchFamily="2" charset="-122"/>
              </a:rPr>
              <a:t>Attention</a:t>
            </a:r>
          </a:p>
          <a:p>
            <a:pPr marL="342900" indent="-342900">
              <a:buFont typeface="Arial" panose="020B0604020202020204" pitchFamily="34" charset="0"/>
              <a:buChar char="•"/>
            </a:pPr>
            <a:r>
              <a:rPr lang="en-US" sz="2000" dirty="0">
                <a:latin typeface="Times New Roman" panose="02020603050405020304" pitchFamily="18" charset="0"/>
                <a:ea typeface="SimSun" panose="02010600030101010101" pitchFamily="2" charset="-122"/>
              </a:rPr>
              <a:t>They receive a</a:t>
            </a:r>
            <a:r>
              <a:rPr lang="en-US" sz="2000" kern="1200" dirty="0">
                <a:effectLst/>
                <a:latin typeface="Times New Roman" panose="02020603050405020304" pitchFamily="18" charset="0"/>
                <a:ea typeface="SimSun" panose="02010600030101010101" pitchFamily="2" charset="-122"/>
              </a:rPr>
              <a:t>ccess to low preference items</a:t>
            </a:r>
          </a:p>
          <a:p>
            <a:pPr marL="342900" indent="-342900">
              <a:buFont typeface="Arial" panose="020B0604020202020204" pitchFamily="34" charset="0"/>
              <a:buChar char="•"/>
            </a:pPr>
            <a:r>
              <a:rPr lang="en-US" sz="2000" kern="1200" dirty="0">
                <a:effectLst/>
                <a:latin typeface="Times New Roman" panose="02020603050405020304" pitchFamily="18" charset="0"/>
                <a:ea typeface="SimSun" panose="02010600030101010101" pitchFamily="2" charset="-122"/>
              </a:rPr>
              <a:t>Clinician stands 1-3 feet away, engaging with something else</a:t>
            </a:r>
          </a:p>
          <a:p>
            <a:pPr marL="342900" indent="-342900">
              <a:buFont typeface="Arial" panose="020B0604020202020204" pitchFamily="34" charset="0"/>
              <a:buChar char="•"/>
            </a:pPr>
            <a:r>
              <a:rPr lang="en-US" sz="2000" kern="1200" dirty="0">
                <a:effectLst/>
                <a:latin typeface="Times New Roman" panose="02020603050405020304" pitchFamily="18" charset="0"/>
                <a:ea typeface="SimSun" panose="02010600030101010101" pitchFamily="2" charset="-122"/>
              </a:rPr>
              <a:t>Clinician offers verbal or physical attention contingent on target behavior</a:t>
            </a:r>
          </a:p>
          <a:p>
            <a:r>
              <a:rPr lang="en-US" sz="2000" i="1" dirty="0">
                <a:latin typeface="Times New Roman" panose="02020603050405020304" pitchFamily="18" charset="0"/>
                <a:ea typeface="SimSun" panose="02010600030101010101" pitchFamily="2" charset="-122"/>
              </a:rPr>
              <a:t>Tangible</a:t>
            </a:r>
          </a:p>
          <a:p>
            <a:pPr marL="342900" indent="-342900">
              <a:buFont typeface="Arial" panose="020B0604020202020204" pitchFamily="34" charset="0"/>
              <a:buChar char="•"/>
            </a:pPr>
            <a:r>
              <a:rPr lang="en-US" sz="2000" dirty="0">
                <a:latin typeface="Times New Roman" panose="02020603050405020304" pitchFamily="18" charset="0"/>
                <a:ea typeface="SimSun" panose="02010600030101010101" pitchFamily="2" charset="-122"/>
              </a:rPr>
              <a:t>Highly preferred items are</a:t>
            </a:r>
            <a:r>
              <a:rPr lang="en-US" sz="2000" kern="1200" dirty="0">
                <a:effectLst/>
                <a:latin typeface="Times New Roman" panose="02020603050405020304" pitchFamily="18" charset="0"/>
                <a:ea typeface="SimSun" panose="02010600030101010101" pitchFamily="2" charset="-122"/>
              </a:rPr>
              <a:t> visible, but not available (i.e., high up on a shelf)</a:t>
            </a:r>
          </a:p>
          <a:p>
            <a:pPr marL="342900" indent="-342900">
              <a:buFont typeface="Arial" panose="020B0604020202020204" pitchFamily="34" charset="0"/>
              <a:buChar char="•"/>
            </a:pPr>
            <a:r>
              <a:rPr lang="en-US" sz="2000" dirty="0">
                <a:latin typeface="Times New Roman" panose="02020603050405020304" pitchFamily="18" charset="0"/>
                <a:ea typeface="SimSun" panose="02010600030101010101" pitchFamily="2" charset="-122"/>
              </a:rPr>
              <a:t>Clinician will g</a:t>
            </a:r>
            <a:r>
              <a:rPr lang="en-US" sz="2000" kern="1200" dirty="0">
                <a:effectLst/>
                <a:latin typeface="Times New Roman" panose="02020603050405020304" pitchFamily="18" charset="0"/>
                <a:ea typeface="SimSun" panose="02010600030101010101" pitchFamily="2" charset="-122"/>
              </a:rPr>
              <a:t>uide the child in, tell them they can have the item and step away</a:t>
            </a:r>
          </a:p>
          <a:p>
            <a:pPr marL="342900" indent="-342900">
              <a:buFont typeface="Arial" panose="020B0604020202020204" pitchFamily="34" charset="0"/>
              <a:buChar char="•"/>
            </a:pPr>
            <a:r>
              <a:rPr lang="en-US" sz="2000" kern="1200" dirty="0">
                <a:effectLst/>
                <a:latin typeface="Times New Roman" panose="02020603050405020304" pitchFamily="18" charset="0"/>
                <a:ea typeface="SimSun" panose="02010600030101010101" pitchFamily="2" charset="-122"/>
              </a:rPr>
              <a:t>Clinician will help the child get access to the tangible contingent on target behavior</a:t>
            </a:r>
          </a:p>
          <a:p>
            <a:pPr marL="342900" indent="-342900">
              <a:buFont typeface="Arial" panose="020B0604020202020204" pitchFamily="34" charset="0"/>
              <a:buChar char="•"/>
            </a:pPr>
            <a:r>
              <a:rPr lang="en-US" sz="2000" dirty="0">
                <a:latin typeface="Times New Roman" panose="02020603050405020304" pitchFamily="18" charset="0"/>
                <a:ea typeface="SimSun" panose="02010600030101010101" pitchFamily="2" charset="-122"/>
              </a:rPr>
              <a:t>Child then receives five</a:t>
            </a:r>
            <a:r>
              <a:rPr lang="en-US" sz="2000" kern="1200" dirty="0">
                <a:effectLst/>
                <a:latin typeface="Times New Roman" panose="02020603050405020304" pitchFamily="18" charset="0"/>
                <a:ea typeface="SimSun" panose="02010600030101010101" pitchFamily="2" charset="-122"/>
              </a:rPr>
              <a:t> seconds with tangible, or access to a piece of edible</a:t>
            </a:r>
          </a:p>
          <a:p>
            <a:r>
              <a:rPr lang="en-US" sz="2000" i="1" dirty="0">
                <a:latin typeface="Times New Roman" panose="02020603050405020304" pitchFamily="18" charset="0"/>
                <a:ea typeface="SimSun" panose="02010600030101010101" pitchFamily="2" charset="-122"/>
              </a:rPr>
              <a:t>Demand</a:t>
            </a:r>
          </a:p>
          <a:p>
            <a:pPr marL="342900" indent="-342900">
              <a:buFont typeface="Arial" panose="020B0604020202020204" pitchFamily="34" charset="0"/>
              <a:buChar char="•"/>
            </a:pPr>
            <a:r>
              <a:rPr lang="en-US" sz="2000" kern="1200" dirty="0">
                <a:effectLst/>
                <a:latin typeface="Times New Roman" panose="02020603050405020304" pitchFamily="18" charset="0"/>
                <a:ea typeface="SimSun" panose="02010600030101010101" pitchFamily="2" charset="-122"/>
              </a:rPr>
              <a:t>The clinician will present demands continuously, utilizing social praise and least-to-most prompting to aid in responding</a:t>
            </a:r>
          </a:p>
          <a:p>
            <a:pPr marL="342900" indent="-342900">
              <a:buFont typeface="Arial" panose="020B0604020202020204" pitchFamily="34" charset="0"/>
              <a:buChar char="•"/>
            </a:pPr>
            <a:r>
              <a:rPr lang="en-US" sz="2000" kern="1200" dirty="0">
                <a:effectLst/>
                <a:latin typeface="Times New Roman" panose="02020603050405020304" pitchFamily="18" charset="0"/>
                <a:ea typeface="SimSun" panose="02010600030101010101" pitchFamily="2" charset="-122"/>
              </a:rPr>
              <a:t>Clinician will remove the demand for 20 seconds and turn away contingent on target behavior</a:t>
            </a:r>
          </a:p>
        </p:txBody>
      </p:sp>
      <p:sp>
        <p:nvSpPr>
          <p:cNvPr id="24" name="Text Placeholder 33">
            <a:extLst>
              <a:ext uri="{FF2B5EF4-FFF2-40B4-BE49-F238E27FC236}">
                <a16:creationId xmlns:a16="http://schemas.microsoft.com/office/drawing/2014/main" id="{A110A08B-11A9-4E61-8553-F90D9F4E3A20}"/>
              </a:ext>
            </a:extLst>
          </p:cNvPr>
          <p:cNvSpPr txBox="1">
            <a:spLocks/>
          </p:cNvSpPr>
          <p:nvPr/>
        </p:nvSpPr>
        <p:spPr>
          <a:xfrm>
            <a:off x="22884968" y="9396465"/>
            <a:ext cx="9888554" cy="7327891"/>
          </a:xfrm>
          <a:prstGeom prst="rect">
            <a:avLst/>
          </a:prstGeom>
        </p:spPr>
        <p:style>
          <a:lnRef idx="2">
            <a:schemeClr val="accent2"/>
          </a:lnRef>
          <a:fillRef idx="1">
            <a:schemeClr val="lt1"/>
          </a:fillRef>
          <a:effectRef idx="0">
            <a:schemeClr val="accent2"/>
          </a:effectRef>
          <a:fontRef idx="minor">
            <a:schemeClr val="dk1"/>
          </a:fontRef>
        </p:style>
        <p:txBody>
          <a:bodyPr vert="horz" wrap="square" lIns="447791" tIns="223895" rIns="447791" bIns="223895" rtlCol="0">
            <a:spAutoFit/>
          </a:bodyPr>
          <a:lstStyle>
            <a:lvl1pPr marL="0" indent="0" algn="l" defTabSz="4477901" rtl="0" eaLnBrk="1" latinLnBrk="0" hangingPunct="1">
              <a:spcBef>
                <a:spcPct val="20000"/>
              </a:spcBef>
              <a:buFont typeface="Arial" pitchFamily="34" charset="0"/>
              <a:buNone/>
              <a:defRPr sz="6800" kern="1200">
                <a:solidFill>
                  <a:schemeClr val="dk1"/>
                </a:solidFill>
                <a:latin typeface="+mn-lt"/>
                <a:ea typeface="+mn-ea"/>
                <a:cs typeface="+mn-cs"/>
              </a:defRPr>
            </a:lvl1pPr>
            <a:lvl2pPr marL="2238949" indent="0" algn="l" defTabSz="4477901" rtl="0" eaLnBrk="1" latinLnBrk="0" hangingPunct="1">
              <a:spcBef>
                <a:spcPct val="20000"/>
              </a:spcBef>
              <a:buFont typeface="Arial" pitchFamily="34" charset="0"/>
              <a:buNone/>
              <a:defRPr sz="5900" kern="1200">
                <a:solidFill>
                  <a:schemeClr val="dk1"/>
                </a:solidFill>
                <a:latin typeface="+mn-lt"/>
                <a:ea typeface="+mn-ea"/>
                <a:cs typeface="+mn-cs"/>
              </a:defRPr>
            </a:lvl2pPr>
            <a:lvl3pPr marL="4477901" indent="0" algn="l" defTabSz="4477901" rtl="0" eaLnBrk="1" latinLnBrk="0" hangingPunct="1">
              <a:spcBef>
                <a:spcPct val="20000"/>
              </a:spcBef>
              <a:buFont typeface="Arial" pitchFamily="34" charset="0"/>
              <a:buNone/>
              <a:defRPr sz="4800" kern="1200">
                <a:solidFill>
                  <a:schemeClr val="dk1"/>
                </a:solidFill>
                <a:latin typeface="+mn-lt"/>
                <a:ea typeface="+mn-ea"/>
                <a:cs typeface="+mn-cs"/>
              </a:defRPr>
            </a:lvl3pPr>
            <a:lvl4pPr marL="6716850" indent="0" algn="l" defTabSz="4477901" rtl="0" eaLnBrk="1" latinLnBrk="0" hangingPunct="1">
              <a:spcBef>
                <a:spcPct val="20000"/>
              </a:spcBef>
              <a:buFont typeface="Arial" pitchFamily="34" charset="0"/>
              <a:buNone/>
              <a:defRPr sz="4400" kern="1200">
                <a:solidFill>
                  <a:schemeClr val="dk1"/>
                </a:solidFill>
                <a:latin typeface="+mn-lt"/>
                <a:ea typeface="+mn-ea"/>
                <a:cs typeface="+mn-cs"/>
              </a:defRPr>
            </a:lvl4pPr>
            <a:lvl5pPr marL="8955799" indent="0" algn="l" defTabSz="4477901" rtl="0" eaLnBrk="1" latinLnBrk="0" hangingPunct="1">
              <a:spcBef>
                <a:spcPct val="20000"/>
              </a:spcBef>
              <a:buFont typeface="Arial" pitchFamily="34" charset="0"/>
              <a:buNone/>
              <a:defRPr sz="4400" kern="1200">
                <a:solidFill>
                  <a:schemeClr val="dk1"/>
                </a:solidFill>
                <a:latin typeface="+mn-lt"/>
                <a:ea typeface="+mn-ea"/>
                <a:cs typeface="+mn-cs"/>
              </a:defRPr>
            </a:lvl5pPr>
            <a:lvl6pPr marL="11194750" indent="0" algn="l" defTabSz="4477901" rtl="0" eaLnBrk="1" latinLnBrk="0" hangingPunct="1">
              <a:spcBef>
                <a:spcPct val="20000"/>
              </a:spcBef>
              <a:buFont typeface="Arial" pitchFamily="34" charset="0"/>
              <a:buNone/>
              <a:defRPr sz="4400" kern="1200">
                <a:solidFill>
                  <a:schemeClr val="dk1"/>
                </a:solidFill>
                <a:latin typeface="+mn-lt"/>
                <a:ea typeface="+mn-ea"/>
                <a:cs typeface="+mn-cs"/>
              </a:defRPr>
            </a:lvl6pPr>
            <a:lvl7pPr marL="13433699" indent="0" algn="l" defTabSz="4477901" rtl="0" eaLnBrk="1" latinLnBrk="0" hangingPunct="1">
              <a:spcBef>
                <a:spcPct val="20000"/>
              </a:spcBef>
              <a:buFont typeface="Arial" pitchFamily="34" charset="0"/>
              <a:buNone/>
              <a:defRPr sz="4400" kern="1200">
                <a:solidFill>
                  <a:schemeClr val="dk1"/>
                </a:solidFill>
                <a:latin typeface="+mn-lt"/>
                <a:ea typeface="+mn-ea"/>
                <a:cs typeface="+mn-cs"/>
              </a:defRPr>
            </a:lvl7pPr>
            <a:lvl8pPr marL="15672649" indent="0" algn="l" defTabSz="4477901" rtl="0" eaLnBrk="1" latinLnBrk="0" hangingPunct="1">
              <a:spcBef>
                <a:spcPct val="20000"/>
              </a:spcBef>
              <a:buFont typeface="Arial" pitchFamily="34" charset="0"/>
              <a:buNone/>
              <a:defRPr sz="4400" kern="1200">
                <a:solidFill>
                  <a:schemeClr val="dk1"/>
                </a:solidFill>
                <a:latin typeface="+mn-lt"/>
                <a:ea typeface="+mn-ea"/>
                <a:cs typeface="+mn-cs"/>
              </a:defRPr>
            </a:lvl8pPr>
            <a:lvl9pPr marL="17911598" indent="0" algn="l" defTabSz="4477901" rtl="0" eaLnBrk="1" latinLnBrk="0" hangingPunct="1">
              <a:spcBef>
                <a:spcPct val="20000"/>
              </a:spcBef>
              <a:buFont typeface="Arial" pitchFamily="34" charset="0"/>
              <a:buNone/>
              <a:defRPr sz="4400" kern="1200">
                <a:solidFill>
                  <a:schemeClr val="dk1"/>
                </a:solidFill>
                <a:latin typeface="+mn-lt"/>
                <a:ea typeface="+mn-ea"/>
                <a:cs typeface="+mn-cs"/>
              </a:defRPr>
            </a:lvl9pPr>
          </a:lstStyle>
          <a:p>
            <a:pPr marL="457200" indent="-457200">
              <a:buFont typeface="Arial" panose="020B0604020202020204" pitchFamily="34" charset="0"/>
              <a:buChar char="•"/>
            </a:pPr>
            <a:r>
              <a:rPr lang="en-US" sz="2200" dirty="0">
                <a:solidFill>
                  <a:srgbClr val="000000"/>
                </a:solidFill>
                <a:latin typeface="Times New Roman" panose="02020603050405020304" pitchFamily="18" charset="0"/>
                <a:cs typeface="Times New Roman" panose="02020603050405020304" pitchFamily="18" charset="0"/>
              </a:rPr>
              <a:t>Due to the functional relation being demonstrated across the reach/touch and push/pull behaviors, future interventions should focus on pairing those behaviors with more functional behaviors, such as single word manding. </a:t>
            </a:r>
          </a:p>
          <a:p>
            <a:pPr marL="457200" indent="-457200">
              <a:buFont typeface="Arial" panose="020B0604020202020204" pitchFamily="34" charset="0"/>
              <a:buChar char="•"/>
            </a:pPr>
            <a:r>
              <a:rPr lang="en-US" sz="2200" dirty="0">
                <a:solidFill>
                  <a:srgbClr val="000000"/>
                </a:solidFill>
                <a:latin typeface="Times New Roman" panose="02020603050405020304" pitchFamily="18" charset="0"/>
                <a:cs typeface="Times New Roman" panose="02020603050405020304" pitchFamily="18" charset="0"/>
              </a:rPr>
              <a:t>There was no functional relation demonstrated for vocalizations. This indicates that the participant engages in vocals across a variety of settings and functions. </a:t>
            </a:r>
          </a:p>
          <a:p>
            <a:pPr marL="457200" indent="-457200">
              <a:buFont typeface="Arial" panose="020B0604020202020204" pitchFamily="34" charset="0"/>
              <a:buChar char="•"/>
            </a:pPr>
            <a:r>
              <a:rPr lang="en-US" sz="2200" dirty="0">
                <a:solidFill>
                  <a:srgbClr val="000000"/>
                </a:solidFill>
                <a:latin typeface="Times New Roman" panose="02020603050405020304" pitchFamily="18" charset="0"/>
                <a:cs typeface="Times New Roman" panose="02020603050405020304" pitchFamily="18" charset="0"/>
              </a:rPr>
              <a:t>Recommended intervention includes a function-based mand training program in which clinicians utilize tangibles to evoke communications; clinicians may restrict highly preferred reinforcers (such as those utilized in this study) to have the participant mand for them. </a:t>
            </a:r>
          </a:p>
          <a:p>
            <a:r>
              <a:rPr lang="en-US" sz="2400" b="1" dirty="0">
                <a:solidFill>
                  <a:srgbClr val="000000"/>
                </a:solidFill>
                <a:latin typeface="Times New Roman" panose="02020603050405020304" pitchFamily="18" charset="0"/>
                <a:cs typeface="Times New Roman" panose="02020603050405020304" pitchFamily="18" charset="0"/>
              </a:rPr>
              <a:t>Limitations:</a:t>
            </a:r>
          </a:p>
          <a:p>
            <a:pPr marL="342900" indent="-342900">
              <a:buFont typeface="Arial" panose="020B0604020202020204" pitchFamily="34" charset="0"/>
              <a:buChar char="•"/>
            </a:pPr>
            <a:r>
              <a:rPr lang="en-US" sz="2200" dirty="0">
                <a:solidFill>
                  <a:srgbClr val="000000"/>
                </a:solidFill>
                <a:latin typeface="Times New Roman" panose="02020603050405020304" pitchFamily="18" charset="0"/>
                <a:cs typeface="Times New Roman" panose="02020603050405020304" pitchFamily="18" charset="0"/>
              </a:rPr>
              <a:t>Clinicians also observed the participant engaging in vocal stereotypy during all conditions, which was excluded from the operational definition for vocalizations. </a:t>
            </a:r>
          </a:p>
          <a:p>
            <a:pPr marL="342900" indent="-342900">
              <a:buFont typeface="Arial" panose="020B0604020202020204" pitchFamily="34" charset="0"/>
              <a:buChar char="•"/>
            </a:pPr>
            <a:r>
              <a:rPr lang="en-US" sz="2200" dirty="0">
                <a:solidFill>
                  <a:srgbClr val="000000"/>
                </a:solidFill>
                <a:latin typeface="Times New Roman" panose="02020603050405020304" pitchFamily="18" charset="0"/>
                <a:cs typeface="Times New Roman" panose="02020603050405020304" pitchFamily="18" charset="0"/>
              </a:rPr>
              <a:t>This is only an assessment. Treatment is being designed but has not been included as part of this study. This assessment also only examines mands; it does not assess any other verbal operants. </a:t>
            </a:r>
          </a:p>
          <a:p>
            <a:pPr marL="342900" indent="-342900">
              <a:buFont typeface="Arial" panose="020B0604020202020204" pitchFamily="34" charset="0"/>
              <a:buChar char="•"/>
            </a:pPr>
            <a:r>
              <a:rPr lang="en-US" sz="2200" dirty="0">
                <a:solidFill>
                  <a:srgbClr val="000000"/>
                </a:solidFill>
                <a:latin typeface="Times New Roman" panose="02020603050405020304" pitchFamily="18" charset="0"/>
                <a:cs typeface="Times New Roman" panose="02020603050405020304" pitchFamily="18" charset="0"/>
              </a:rPr>
              <a:t>This assessment may not accurately reflect environmental contingencies due to the conditions being in a manipulated environment</a:t>
            </a:r>
          </a:p>
        </p:txBody>
      </p:sp>
      <p:sp>
        <p:nvSpPr>
          <p:cNvPr id="25" name="Rectangle 24">
            <a:extLst>
              <a:ext uri="{FF2B5EF4-FFF2-40B4-BE49-F238E27FC236}">
                <a16:creationId xmlns:a16="http://schemas.microsoft.com/office/drawing/2014/main" id="{6EA82563-B9C8-4A0E-9B9C-236B3AF48F39}"/>
              </a:ext>
            </a:extLst>
          </p:cNvPr>
          <p:cNvSpPr/>
          <p:nvPr/>
        </p:nvSpPr>
        <p:spPr>
          <a:xfrm>
            <a:off x="10134599" y="4247460"/>
            <a:ext cx="12649201" cy="17339277"/>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28" name="TextBox 27">
            <a:extLst>
              <a:ext uri="{FF2B5EF4-FFF2-40B4-BE49-F238E27FC236}">
                <a16:creationId xmlns:a16="http://schemas.microsoft.com/office/drawing/2014/main" id="{EC6CC31B-EAFB-4E90-8B46-D3E314A4B19B}"/>
              </a:ext>
            </a:extLst>
          </p:cNvPr>
          <p:cNvSpPr txBox="1"/>
          <p:nvPr/>
        </p:nvSpPr>
        <p:spPr>
          <a:xfrm>
            <a:off x="22884968" y="4168387"/>
            <a:ext cx="9944237" cy="624334"/>
          </a:xfrm>
          <a:prstGeom prst="rect">
            <a:avLst/>
          </a:prstGeom>
        </p:spPr>
        <p:style>
          <a:lnRef idx="2">
            <a:schemeClr val="accent2"/>
          </a:lnRef>
          <a:fillRef idx="1">
            <a:schemeClr val="lt1"/>
          </a:fillRef>
          <a:effectRef idx="0">
            <a:schemeClr val="accent2"/>
          </a:effectRef>
          <a:fontRef idx="minor">
            <a:schemeClr val="dk1"/>
          </a:fontRef>
        </p:style>
        <p:txBody>
          <a:bodyPr wrap="square" lIns="130615" tIns="65308" rIns="130615" bIns="65308" rtlCol="0" anchor="ctr">
            <a:spAutoFit/>
          </a:bodyPr>
          <a:lstStyle/>
          <a:p>
            <a:pPr algn="ctr"/>
            <a:r>
              <a:rPr lang="en-US" sz="3200" b="1" dirty="0">
                <a:latin typeface="Times New Roman" panose="02020603050405020304" pitchFamily="18" charset="0"/>
                <a:cs typeface="Times New Roman" panose="02020603050405020304" pitchFamily="18" charset="0"/>
              </a:rPr>
              <a:t>Results</a:t>
            </a:r>
          </a:p>
        </p:txBody>
      </p:sp>
      <p:sp>
        <p:nvSpPr>
          <p:cNvPr id="29" name="Text Placeholder 33">
            <a:extLst>
              <a:ext uri="{FF2B5EF4-FFF2-40B4-BE49-F238E27FC236}">
                <a16:creationId xmlns:a16="http://schemas.microsoft.com/office/drawing/2014/main" id="{3141EC67-9B3A-474E-A373-B0B415EE1329}"/>
              </a:ext>
            </a:extLst>
          </p:cNvPr>
          <p:cNvSpPr txBox="1">
            <a:spLocks/>
          </p:cNvSpPr>
          <p:nvPr/>
        </p:nvSpPr>
        <p:spPr>
          <a:xfrm>
            <a:off x="22886790" y="4876383"/>
            <a:ext cx="9942415" cy="3973127"/>
          </a:xfrm>
          <a:prstGeom prst="rect">
            <a:avLst/>
          </a:prstGeom>
        </p:spPr>
        <p:style>
          <a:lnRef idx="2">
            <a:schemeClr val="accent2"/>
          </a:lnRef>
          <a:fillRef idx="1">
            <a:schemeClr val="lt1"/>
          </a:fillRef>
          <a:effectRef idx="0">
            <a:schemeClr val="accent2"/>
          </a:effectRef>
          <a:fontRef idx="minor">
            <a:schemeClr val="dk1"/>
          </a:fontRef>
        </p:style>
        <p:txBody>
          <a:bodyPr vert="horz" wrap="square" lIns="447791" tIns="223895" rIns="447791" bIns="223895" numCol="1" spcCol="914400" rtlCol="0">
            <a:spAutoFit/>
          </a:bodyPr>
          <a:lstStyle>
            <a:lvl1pPr marL="0" indent="0" algn="l" defTabSz="4477901" rtl="0" eaLnBrk="1" latinLnBrk="0" hangingPunct="1">
              <a:spcBef>
                <a:spcPct val="20000"/>
              </a:spcBef>
              <a:buFont typeface="Arial" pitchFamily="34" charset="0"/>
              <a:buNone/>
              <a:defRPr sz="6800" kern="1200">
                <a:solidFill>
                  <a:schemeClr val="dk1"/>
                </a:solidFill>
                <a:latin typeface="+mn-lt"/>
                <a:ea typeface="+mn-ea"/>
                <a:cs typeface="+mn-cs"/>
              </a:defRPr>
            </a:lvl1pPr>
            <a:lvl2pPr marL="2238949" indent="0" algn="l" defTabSz="4477901" rtl="0" eaLnBrk="1" latinLnBrk="0" hangingPunct="1">
              <a:spcBef>
                <a:spcPct val="20000"/>
              </a:spcBef>
              <a:buFont typeface="Arial" pitchFamily="34" charset="0"/>
              <a:buNone/>
              <a:defRPr sz="5900" kern="1200">
                <a:solidFill>
                  <a:schemeClr val="dk1"/>
                </a:solidFill>
                <a:latin typeface="+mn-lt"/>
                <a:ea typeface="+mn-ea"/>
                <a:cs typeface="+mn-cs"/>
              </a:defRPr>
            </a:lvl2pPr>
            <a:lvl3pPr marL="4477901" indent="0" algn="l" defTabSz="4477901" rtl="0" eaLnBrk="1" latinLnBrk="0" hangingPunct="1">
              <a:spcBef>
                <a:spcPct val="20000"/>
              </a:spcBef>
              <a:buFont typeface="Arial" pitchFamily="34" charset="0"/>
              <a:buNone/>
              <a:defRPr sz="4800" kern="1200">
                <a:solidFill>
                  <a:schemeClr val="dk1"/>
                </a:solidFill>
                <a:latin typeface="+mn-lt"/>
                <a:ea typeface="+mn-ea"/>
                <a:cs typeface="+mn-cs"/>
              </a:defRPr>
            </a:lvl3pPr>
            <a:lvl4pPr marL="6716850" indent="0" algn="l" defTabSz="4477901" rtl="0" eaLnBrk="1" latinLnBrk="0" hangingPunct="1">
              <a:spcBef>
                <a:spcPct val="20000"/>
              </a:spcBef>
              <a:buFont typeface="Arial" pitchFamily="34" charset="0"/>
              <a:buNone/>
              <a:defRPr sz="4400" kern="1200">
                <a:solidFill>
                  <a:schemeClr val="dk1"/>
                </a:solidFill>
                <a:latin typeface="+mn-lt"/>
                <a:ea typeface="+mn-ea"/>
                <a:cs typeface="+mn-cs"/>
              </a:defRPr>
            </a:lvl4pPr>
            <a:lvl5pPr marL="8955799" indent="0" algn="l" defTabSz="4477901" rtl="0" eaLnBrk="1" latinLnBrk="0" hangingPunct="1">
              <a:spcBef>
                <a:spcPct val="20000"/>
              </a:spcBef>
              <a:buFont typeface="Arial" pitchFamily="34" charset="0"/>
              <a:buNone/>
              <a:defRPr sz="4400" kern="1200">
                <a:solidFill>
                  <a:schemeClr val="dk1"/>
                </a:solidFill>
                <a:latin typeface="+mn-lt"/>
                <a:ea typeface="+mn-ea"/>
                <a:cs typeface="+mn-cs"/>
              </a:defRPr>
            </a:lvl5pPr>
            <a:lvl6pPr marL="11194750" indent="0" algn="l" defTabSz="4477901" rtl="0" eaLnBrk="1" latinLnBrk="0" hangingPunct="1">
              <a:spcBef>
                <a:spcPct val="20000"/>
              </a:spcBef>
              <a:buFont typeface="Arial" pitchFamily="34" charset="0"/>
              <a:buNone/>
              <a:defRPr sz="4400" kern="1200">
                <a:solidFill>
                  <a:schemeClr val="dk1"/>
                </a:solidFill>
                <a:latin typeface="+mn-lt"/>
                <a:ea typeface="+mn-ea"/>
                <a:cs typeface="+mn-cs"/>
              </a:defRPr>
            </a:lvl6pPr>
            <a:lvl7pPr marL="13433699" indent="0" algn="l" defTabSz="4477901" rtl="0" eaLnBrk="1" latinLnBrk="0" hangingPunct="1">
              <a:spcBef>
                <a:spcPct val="20000"/>
              </a:spcBef>
              <a:buFont typeface="Arial" pitchFamily="34" charset="0"/>
              <a:buNone/>
              <a:defRPr sz="4400" kern="1200">
                <a:solidFill>
                  <a:schemeClr val="dk1"/>
                </a:solidFill>
                <a:latin typeface="+mn-lt"/>
                <a:ea typeface="+mn-ea"/>
                <a:cs typeface="+mn-cs"/>
              </a:defRPr>
            </a:lvl7pPr>
            <a:lvl8pPr marL="15672649" indent="0" algn="l" defTabSz="4477901" rtl="0" eaLnBrk="1" latinLnBrk="0" hangingPunct="1">
              <a:spcBef>
                <a:spcPct val="20000"/>
              </a:spcBef>
              <a:buFont typeface="Arial" pitchFamily="34" charset="0"/>
              <a:buNone/>
              <a:defRPr sz="4400" kern="1200">
                <a:solidFill>
                  <a:schemeClr val="dk1"/>
                </a:solidFill>
                <a:latin typeface="+mn-lt"/>
                <a:ea typeface="+mn-ea"/>
                <a:cs typeface="+mn-cs"/>
              </a:defRPr>
            </a:lvl8pPr>
            <a:lvl9pPr marL="17911598" indent="0" algn="l" defTabSz="4477901" rtl="0" eaLnBrk="1" latinLnBrk="0" hangingPunct="1">
              <a:spcBef>
                <a:spcPct val="20000"/>
              </a:spcBef>
              <a:buFont typeface="Arial" pitchFamily="34" charset="0"/>
              <a:buNone/>
              <a:defRPr sz="4400" kern="1200">
                <a:solidFill>
                  <a:schemeClr val="dk1"/>
                </a:solidFill>
                <a:latin typeface="+mn-lt"/>
                <a:ea typeface="+mn-ea"/>
                <a:cs typeface="+mn-cs"/>
              </a:defRPr>
            </a:lvl9pPr>
          </a:lstStyle>
          <a:p>
            <a:pPr marL="457200" indent="-457200">
              <a:buFont typeface="Arial" panose="020B0604020202020204" pitchFamily="34" charset="0"/>
              <a:buChar char="•"/>
            </a:pPr>
            <a:r>
              <a:rPr lang="en-US" sz="2200" dirty="0">
                <a:solidFill>
                  <a:srgbClr val="000000"/>
                </a:solidFill>
                <a:latin typeface="Times New Roman" panose="02020603050405020304" pitchFamily="18" charset="0"/>
                <a:cs typeface="Times New Roman" panose="02020603050405020304" pitchFamily="18" charset="0"/>
              </a:rPr>
              <a:t>Frequency of responses of each target behavior were recorded for each condition and each session. </a:t>
            </a:r>
          </a:p>
          <a:p>
            <a:pPr marL="457200" indent="-457200">
              <a:buFont typeface="Arial" panose="020B0604020202020204" pitchFamily="34" charset="0"/>
              <a:buChar char="•"/>
            </a:pPr>
            <a:r>
              <a:rPr lang="en-US" sz="2200" dirty="0">
                <a:solidFill>
                  <a:srgbClr val="000000"/>
                </a:solidFill>
                <a:latin typeface="Times New Roman" panose="02020603050405020304" pitchFamily="18" charset="0"/>
                <a:cs typeface="Times New Roman" panose="02020603050405020304" pitchFamily="18" charset="0"/>
              </a:rPr>
              <a:t>Results indicated that the reach/touch and push/pull behaviors occurred more during the tangible condition, and vocalizations occurred most across tangible and play conditions. </a:t>
            </a:r>
            <a:r>
              <a:rPr lang="en-US" sz="2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Clinicians will often provide a reminder about his rules to redirect, which has served as an effective method of preventing behaviors. </a:t>
            </a:r>
          </a:p>
          <a:p>
            <a:pPr marL="457200" indent="-457200">
              <a:buFont typeface="Arial" panose="020B0604020202020204" pitchFamily="34" charset="0"/>
              <a:buChar char="•"/>
            </a:pPr>
            <a:r>
              <a:rPr lang="en-US" sz="2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V</a:t>
            </a:r>
            <a:r>
              <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ocalizations that were recorded were sounds (rather than words) and were seen consistently across all conditions, whereas the other target behaviors were seen most frequently in the tangible condition. </a:t>
            </a:r>
          </a:p>
        </p:txBody>
      </p:sp>
      <p:sp>
        <p:nvSpPr>
          <p:cNvPr id="31" name="Text Placeholder 33">
            <a:extLst>
              <a:ext uri="{FF2B5EF4-FFF2-40B4-BE49-F238E27FC236}">
                <a16:creationId xmlns:a16="http://schemas.microsoft.com/office/drawing/2014/main" id="{16611331-4599-41BA-B3F0-8562231EB1C6}"/>
              </a:ext>
            </a:extLst>
          </p:cNvPr>
          <p:cNvSpPr txBox="1">
            <a:spLocks/>
          </p:cNvSpPr>
          <p:nvPr/>
        </p:nvSpPr>
        <p:spPr>
          <a:xfrm>
            <a:off x="22898088" y="17385371"/>
            <a:ext cx="9894367" cy="4145482"/>
          </a:xfrm>
          <a:prstGeom prst="rect">
            <a:avLst/>
          </a:prstGeom>
        </p:spPr>
        <p:style>
          <a:lnRef idx="2">
            <a:schemeClr val="accent2"/>
          </a:lnRef>
          <a:fillRef idx="1">
            <a:schemeClr val="lt1"/>
          </a:fillRef>
          <a:effectRef idx="0">
            <a:schemeClr val="accent2"/>
          </a:effectRef>
          <a:fontRef idx="minor">
            <a:schemeClr val="dk1"/>
          </a:fontRef>
        </p:style>
        <p:txBody>
          <a:bodyPr vert="horz" wrap="square" lIns="447791" tIns="223895" rIns="447791" bIns="223895" rtlCol="0">
            <a:spAutoFit/>
          </a:bodyPr>
          <a:lstStyle>
            <a:lvl1pPr marL="0" indent="0" algn="l" defTabSz="4477901" rtl="0" eaLnBrk="1" latinLnBrk="0" hangingPunct="1">
              <a:spcBef>
                <a:spcPct val="20000"/>
              </a:spcBef>
              <a:buFont typeface="Arial" pitchFamily="34" charset="0"/>
              <a:buNone/>
              <a:defRPr sz="6800" kern="1200">
                <a:solidFill>
                  <a:schemeClr val="dk1"/>
                </a:solidFill>
                <a:latin typeface="+mn-lt"/>
                <a:ea typeface="+mn-ea"/>
                <a:cs typeface="+mn-cs"/>
              </a:defRPr>
            </a:lvl1pPr>
            <a:lvl2pPr marL="2238949" indent="0" algn="l" defTabSz="4477901" rtl="0" eaLnBrk="1" latinLnBrk="0" hangingPunct="1">
              <a:spcBef>
                <a:spcPct val="20000"/>
              </a:spcBef>
              <a:buFont typeface="Arial" pitchFamily="34" charset="0"/>
              <a:buNone/>
              <a:defRPr sz="5900" kern="1200">
                <a:solidFill>
                  <a:schemeClr val="dk1"/>
                </a:solidFill>
                <a:latin typeface="+mn-lt"/>
                <a:ea typeface="+mn-ea"/>
                <a:cs typeface="+mn-cs"/>
              </a:defRPr>
            </a:lvl2pPr>
            <a:lvl3pPr marL="4477901" indent="0" algn="l" defTabSz="4477901" rtl="0" eaLnBrk="1" latinLnBrk="0" hangingPunct="1">
              <a:spcBef>
                <a:spcPct val="20000"/>
              </a:spcBef>
              <a:buFont typeface="Arial" pitchFamily="34" charset="0"/>
              <a:buNone/>
              <a:defRPr sz="4800" kern="1200">
                <a:solidFill>
                  <a:schemeClr val="dk1"/>
                </a:solidFill>
                <a:latin typeface="+mn-lt"/>
                <a:ea typeface="+mn-ea"/>
                <a:cs typeface="+mn-cs"/>
              </a:defRPr>
            </a:lvl3pPr>
            <a:lvl4pPr marL="6716850" indent="0" algn="l" defTabSz="4477901" rtl="0" eaLnBrk="1" latinLnBrk="0" hangingPunct="1">
              <a:spcBef>
                <a:spcPct val="20000"/>
              </a:spcBef>
              <a:buFont typeface="Arial" pitchFamily="34" charset="0"/>
              <a:buNone/>
              <a:defRPr sz="4400" kern="1200">
                <a:solidFill>
                  <a:schemeClr val="dk1"/>
                </a:solidFill>
                <a:latin typeface="+mn-lt"/>
                <a:ea typeface="+mn-ea"/>
                <a:cs typeface="+mn-cs"/>
              </a:defRPr>
            </a:lvl4pPr>
            <a:lvl5pPr marL="8955799" indent="0" algn="l" defTabSz="4477901" rtl="0" eaLnBrk="1" latinLnBrk="0" hangingPunct="1">
              <a:spcBef>
                <a:spcPct val="20000"/>
              </a:spcBef>
              <a:buFont typeface="Arial" pitchFamily="34" charset="0"/>
              <a:buNone/>
              <a:defRPr sz="4400" kern="1200">
                <a:solidFill>
                  <a:schemeClr val="dk1"/>
                </a:solidFill>
                <a:latin typeface="+mn-lt"/>
                <a:ea typeface="+mn-ea"/>
                <a:cs typeface="+mn-cs"/>
              </a:defRPr>
            </a:lvl5pPr>
            <a:lvl6pPr marL="11194750" indent="0" algn="l" defTabSz="4477901" rtl="0" eaLnBrk="1" latinLnBrk="0" hangingPunct="1">
              <a:spcBef>
                <a:spcPct val="20000"/>
              </a:spcBef>
              <a:buFont typeface="Arial" pitchFamily="34" charset="0"/>
              <a:buNone/>
              <a:defRPr sz="4400" kern="1200">
                <a:solidFill>
                  <a:schemeClr val="dk1"/>
                </a:solidFill>
                <a:latin typeface="+mn-lt"/>
                <a:ea typeface="+mn-ea"/>
                <a:cs typeface="+mn-cs"/>
              </a:defRPr>
            </a:lvl6pPr>
            <a:lvl7pPr marL="13433699" indent="0" algn="l" defTabSz="4477901" rtl="0" eaLnBrk="1" latinLnBrk="0" hangingPunct="1">
              <a:spcBef>
                <a:spcPct val="20000"/>
              </a:spcBef>
              <a:buFont typeface="Arial" pitchFamily="34" charset="0"/>
              <a:buNone/>
              <a:defRPr sz="4400" kern="1200">
                <a:solidFill>
                  <a:schemeClr val="dk1"/>
                </a:solidFill>
                <a:latin typeface="+mn-lt"/>
                <a:ea typeface="+mn-ea"/>
                <a:cs typeface="+mn-cs"/>
              </a:defRPr>
            </a:lvl7pPr>
            <a:lvl8pPr marL="15672649" indent="0" algn="l" defTabSz="4477901" rtl="0" eaLnBrk="1" latinLnBrk="0" hangingPunct="1">
              <a:spcBef>
                <a:spcPct val="20000"/>
              </a:spcBef>
              <a:buFont typeface="Arial" pitchFamily="34" charset="0"/>
              <a:buNone/>
              <a:defRPr sz="4400" kern="1200">
                <a:solidFill>
                  <a:schemeClr val="dk1"/>
                </a:solidFill>
                <a:latin typeface="+mn-lt"/>
                <a:ea typeface="+mn-ea"/>
                <a:cs typeface="+mn-cs"/>
              </a:defRPr>
            </a:lvl8pPr>
            <a:lvl9pPr marL="17911598" indent="0" algn="l" defTabSz="4477901" rtl="0" eaLnBrk="1" latinLnBrk="0" hangingPunct="1">
              <a:spcBef>
                <a:spcPct val="20000"/>
              </a:spcBef>
              <a:buFont typeface="Arial" pitchFamily="34" charset="0"/>
              <a:buNone/>
              <a:defRPr sz="4400" kern="1200">
                <a:solidFill>
                  <a:schemeClr val="dk1"/>
                </a:solidFill>
                <a:latin typeface="+mn-lt"/>
                <a:ea typeface="+mn-ea"/>
                <a:cs typeface="+mn-cs"/>
              </a:defRPr>
            </a:lvl9pPr>
          </a:lstStyle>
          <a:p>
            <a:pPr marL="457200" marR="0" lvl="1" indent="-457200">
              <a:spcBef>
                <a:spcPts val="0"/>
              </a:spcBef>
              <a:spcAft>
                <a:spcPts val="0"/>
              </a:spcAft>
              <a:buSzPts val="1000"/>
              <a:tabLst>
                <a:tab pos="914400" algn="l"/>
              </a:tabLst>
            </a:pP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Ala’i-Rosales, S., </a:t>
            </a:r>
            <a:r>
              <a:rPr lang="en-US" sz="1600" dirty="0" err="1">
                <a:effectLst/>
                <a:latin typeface="Times New Roman" panose="02020603050405020304" pitchFamily="18" charset="0"/>
                <a:ea typeface="Times New Roman" panose="02020603050405020304" pitchFamily="18" charset="0"/>
                <a:cs typeface="Times New Roman" panose="02020603050405020304" pitchFamily="18" charset="0"/>
              </a:rPr>
              <a:t>Cihon</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 J. H., Currier, T. D. R., Ferguson, J. L., Leaf, J. B., Leaf, R., McEachin, J., &amp; </a:t>
            </a:r>
            <a:r>
              <a:rPr lang="en-US" sz="1600" dirty="0" err="1">
                <a:effectLst/>
                <a:latin typeface="Times New Roman" panose="02020603050405020304" pitchFamily="18" charset="0"/>
                <a:ea typeface="Times New Roman" panose="02020603050405020304" pitchFamily="18" charset="0"/>
                <a:cs typeface="Times New Roman" panose="02020603050405020304" pitchFamily="18" charset="0"/>
              </a:rPr>
              <a:t>Weinkauf</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 S. M. (2018, September 20). The big four: Functional assessment research informs preventative behavior analysis. </a:t>
            </a:r>
            <a:r>
              <a:rPr lang="en-US" sz="1600" i="1" dirty="0">
                <a:effectLst/>
                <a:latin typeface="Times New Roman" panose="02020603050405020304" pitchFamily="18" charset="0"/>
                <a:ea typeface="Times New Roman" panose="02020603050405020304" pitchFamily="18" charset="0"/>
                <a:cs typeface="Times New Roman" panose="02020603050405020304" pitchFamily="18" charset="0"/>
              </a:rPr>
              <a:t>Behavior analysis in practice</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457200" marR="0" lvl="1" indent="-457200">
              <a:spcBef>
                <a:spcPts val="0"/>
              </a:spcBef>
              <a:spcAft>
                <a:spcPts val="0"/>
              </a:spcAft>
              <a:buSzPts val="1000"/>
              <a:tabLst>
                <a:tab pos="914400" algn="l"/>
              </a:tabLst>
            </a:pP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Iwata, B.A., Dorsey, M.F., </a:t>
            </a:r>
            <a:r>
              <a:rPr lang="en-US" sz="1600" dirty="0" err="1">
                <a:effectLst/>
                <a:latin typeface="Times New Roman" panose="02020603050405020304" pitchFamily="18" charset="0"/>
                <a:ea typeface="Times New Roman" panose="02020603050405020304" pitchFamily="18" charset="0"/>
                <a:cs typeface="Times New Roman" panose="02020603050405020304" pitchFamily="18" charset="0"/>
              </a:rPr>
              <a:t>Slifer</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 K.J., Bauman, K.E. and Richman, G.S. (1994). Toward a functional analysis of self-injury. </a:t>
            </a:r>
            <a:r>
              <a:rPr lang="en-US" sz="1600" i="1" dirty="0">
                <a:effectLst/>
                <a:latin typeface="Times New Roman" panose="02020603050405020304" pitchFamily="18" charset="0"/>
                <a:ea typeface="Times New Roman" panose="02020603050405020304" pitchFamily="18" charset="0"/>
                <a:cs typeface="Times New Roman" panose="02020603050405020304" pitchFamily="18" charset="0"/>
              </a:rPr>
              <a:t>Journal of Applied Behavior Analysis</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 27: 197-209. </a:t>
            </a:r>
          </a:p>
          <a:p>
            <a:pPr marL="457200" marR="0" lvl="1" indent="-457200">
              <a:spcBef>
                <a:spcPts val="0"/>
              </a:spcBef>
              <a:spcAft>
                <a:spcPts val="0"/>
              </a:spcAft>
              <a:buSzPts val="1000"/>
              <a:tabLst>
                <a:tab pos="914400" algn="l"/>
              </a:tabLst>
            </a:pP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Plavnick, J. B., &amp; Ferreri, S. J. (2011). Establishing verbal repertoires in children with autism using function-based video modeling. </a:t>
            </a:r>
            <a:r>
              <a:rPr lang="en-US" sz="1600" i="1" dirty="0">
                <a:effectLst/>
                <a:latin typeface="Times New Roman" panose="02020603050405020304" pitchFamily="18" charset="0"/>
                <a:ea typeface="Times New Roman" panose="02020603050405020304" pitchFamily="18" charset="0"/>
                <a:cs typeface="Times New Roman" panose="02020603050405020304" pitchFamily="18" charset="0"/>
              </a:rPr>
              <a:t>Journal of Applied Behavior Analysis</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600" i="1" dirty="0">
                <a:effectLst/>
                <a:latin typeface="Times New Roman" panose="02020603050405020304" pitchFamily="18" charset="0"/>
                <a:ea typeface="Times New Roman" panose="02020603050405020304" pitchFamily="18" charset="0"/>
                <a:cs typeface="Times New Roman" panose="02020603050405020304" pitchFamily="18" charset="0"/>
              </a:rPr>
              <a:t>44</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(4), 747–766. (This is the one my study is based most on)</a:t>
            </a:r>
            <a:endParaRPr lang="en-US" sz="1600" dirty="0">
              <a:latin typeface="Times New Roman" panose="02020603050405020304" pitchFamily="18" charset="0"/>
              <a:ea typeface="Times New Roman" panose="02020603050405020304" pitchFamily="18" charset="0"/>
              <a:cs typeface="Times New Roman" panose="02020603050405020304" pitchFamily="18" charset="0"/>
            </a:endParaRPr>
          </a:p>
          <a:p>
            <a:pPr marL="457200" lvl="1" indent="-457200">
              <a:spcBef>
                <a:spcPts val="0"/>
              </a:spcBef>
              <a:buSzPts val="1000"/>
              <a:tabLst>
                <a:tab pos="914400" algn="l"/>
              </a:tabLst>
            </a:pPr>
            <a:r>
              <a:rPr lang="en-US" sz="1600" dirty="0">
                <a:latin typeface="Times New Roman" panose="02020603050405020304" pitchFamily="18" charset="0"/>
                <a:cs typeface="Times New Roman" panose="02020603050405020304" pitchFamily="18" charset="0"/>
              </a:rPr>
              <a:t>Lerman, D. C., Parten, M., Addison, L. R., </a:t>
            </a:r>
            <a:r>
              <a:rPr lang="en-US" sz="1600" dirty="0" err="1">
                <a:latin typeface="Times New Roman" panose="02020603050405020304" pitchFamily="18" charset="0"/>
                <a:cs typeface="Times New Roman" panose="02020603050405020304" pitchFamily="18" charset="0"/>
              </a:rPr>
              <a:t>Vorndran</a:t>
            </a:r>
            <a:r>
              <a:rPr lang="en-US" sz="1600" dirty="0">
                <a:latin typeface="Times New Roman" panose="02020603050405020304" pitchFamily="18" charset="0"/>
                <a:cs typeface="Times New Roman" panose="02020603050405020304" pitchFamily="18" charset="0"/>
              </a:rPr>
              <a:t>, C. M., </a:t>
            </a:r>
            <a:r>
              <a:rPr lang="en-US" sz="1600" dirty="0" err="1">
                <a:latin typeface="Times New Roman" panose="02020603050405020304" pitchFamily="18" charset="0"/>
                <a:cs typeface="Times New Roman" panose="02020603050405020304" pitchFamily="18" charset="0"/>
              </a:rPr>
              <a:t>Volkert</a:t>
            </a:r>
            <a:r>
              <a:rPr lang="en-US" sz="1600" dirty="0">
                <a:latin typeface="Times New Roman" panose="02020603050405020304" pitchFamily="18" charset="0"/>
                <a:cs typeface="Times New Roman" panose="02020603050405020304" pitchFamily="18" charset="0"/>
              </a:rPr>
              <a:t>, V. M., &amp; Kodak, T. (2005). A methodology for assessing the functions of emerging speech in children with developmental disabilities. </a:t>
            </a:r>
            <a:r>
              <a:rPr lang="en-US" sz="1600" i="1" dirty="0">
                <a:latin typeface="Times New Roman" panose="02020603050405020304" pitchFamily="18" charset="0"/>
                <a:cs typeface="Times New Roman" panose="02020603050405020304" pitchFamily="18" charset="0"/>
              </a:rPr>
              <a:t>Journal of Applied Behavior Analysis</a:t>
            </a:r>
            <a:r>
              <a:rPr lang="en-US" sz="1600" dirty="0">
                <a:latin typeface="Times New Roman" panose="02020603050405020304" pitchFamily="18" charset="0"/>
                <a:cs typeface="Times New Roman" panose="02020603050405020304" pitchFamily="18" charset="0"/>
              </a:rPr>
              <a:t>, 38, 303–316.</a:t>
            </a:r>
          </a:p>
          <a:p>
            <a:pPr marL="457200" marR="0" lvl="1" indent="-457200">
              <a:spcBef>
                <a:spcPts val="0"/>
              </a:spcBef>
              <a:spcAft>
                <a:spcPts val="0"/>
              </a:spcAft>
              <a:buSzPts val="1000"/>
              <a:tabLst>
                <a:tab pos="914400" algn="l"/>
              </a:tabLst>
            </a:pPr>
            <a:r>
              <a:rPr lang="en-US" sz="1600" dirty="0">
                <a:latin typeface="Times New Roman" panose="02020603050405020304" pitchFamily="18" charset="0"/>
                <a:cs typeface="Times New Roman" panose="02020603050405020304" pitchFamily="18" charset="0"/>
              </a:rPr>
              <a:t>Sigafoos, Jeff &amp; Woodyatt, Gail &amp; Keen, Deb &amp; Tait, Kathleen &amp; Tucker, Madonna &amp; Pennell, Donna &amp; Pittendreigh, Nicole. (2000). Identifying Potential Communicative Acts in Children with Developmental and Physical Disabilities. Communication Disorders Quarterly. 21. 10.1177/152574010002100202.</a:t>
            </a:r>
          </a:p>
          <a:p>
            <a:pPr marL="457200" marR="0" lvl="1" indent="-457200">
              <a:spcBef>
                <a:spcPts val="0"/>
              </a:spcBef>
              <a:spcAft>
                <a:spcPts val="0"/>
              </a:spcAft>
              <a:buSzPts val="1000"/>
              <a:tabLst>
                <a:tab pos="914400" algn="l"/>
              </a:tabLst>
            </a:pPr>
            <a:r>
              <a:rPr lang="en-US" sz="1600" dirty="0">
                <a:latin typeface="Times New Roman" panose="02020603050405020304" pitchFamily="18" charset="0"/>
                <a:cs typeface="Times New Roman" panose="02020603050405020304" pitchFamily="18" charset="0"/>
              </a:rPr>
              <a:t>Skinner, B. F. (1957). Verbal behavior. New York: Appleton-Century-Crofts.</a:t>
            </a:r>
          </a:p>
        </p:txBody>
      </p:sp>
      <p:sp>
        <p:nvSpPr>
          <p:cNvPr id="3" name="TextBox 2">
            <a:extLst>
              <a:ext uri="{FF2B5EF4-FFF2-40B4-BE49-F238E27FC236}">
                <a16:creationId xmlns:a16="http://schemas.microsoft.com/office/drawing/2014/main" id="{C4EA7164-0001-12A7-0952-EDBE2C14FFAC}"/>
              </a:ext>
            </a:extLst>
          </p:cNvPr>
          <p:cNvSpPr txBox="1"/>
          <p:nvPr/>
        </p:nvSpPr>
        <p:spPr>
          <a:xfrm>
            <a:off x="22886791" y="8662500"/>
            <a:ext cx="9942414" cy="624334"/>
          </a:xfrm>
          <a:prstGeom prst="rect">
            <a:avLst/>
          </a:prstGeom>
        </p:spPr>
        <p:style>
          <a:lnRef idx="2">
            <a:schemeClr val="accent2"/>
          </a:lnRef>
          <a:fillRef idx="1">
            <a:schemeClr val="lt1"/>
          </a:fillRef>
          <a:effectRef idx="0">
            <a:schemeClr val="accent2"/>
          </a:effectRef>
          <a:fontRef idx="minor">
            <a:schemeClr val="dk1"/>
          </a:fontRef>
        </p:style>
        <p:txBody>
          <a:bodyPr wrap="square" lIns="130615" tIns="65308" rIns="130615" bIns="65308" rtlCol="0" anchor="ctr">
            <a:spAutoFit/>
          </a:bodyPr>
          <a:lstStyle/>
          <a:p>
            <a:pPr algn="ctr"/>
            <a:r>
              <a:rPr lang="en-US" sz="3200" b="1" dirty="0">
                <a:latin typeface="Times New Roman" panose="02020603050405020304" pitchFamily="18" charset="0"/>
                <a:cs typeface="Times New Roman" panose="02020603050405020304" pitchFamily="18" charset="0"/>
              </a:rPr>
              <a:t>Discussion</a:t>
            </a:r>
          </a:p>
        </p:txBody>
      </p:sp>
      <p:sp>
        <p:nvSpPr>
          <p:cNvPr id="6" name="TextBox 5">
            <a:extLst>
              <a:ext uri="{FF2B5EF4-FFF2-40B4-BE49-F238E27FC236}">
                <a16:creationId xmlns:a16="http://schemas.microsoft.com/office/drawing/2014/main" id="{596565FC-AF6B-14EB-2014-16F1B871A0FC}"/>
              </a:ext>
            </a:extLst>
          </p:cNvPr>
          <p:cNvSpPr txBox="1"/>
          <p:nvPr/>
        </p:nvSpPr>
        <p:spPr>
          <a:xfrm>
            <a:off x="10340584" y="11508445"/>
            <a:ext cx="12253375" cy="369332"/>
          </a:xfrm>
          <a:prstGeom prst="rect">
            <a:avLst/>
          </a:prstGeom>
          <a:noFill/>
        </p:spPr>
        <p:txBody>
          <a:bodyPr wrap="square" rtlCol="0">
            <a:spAutoFit/>
          </a:bodyPr>
          <a:lstStyle/>
          <a:p>
            <a:pPr algn="ctr"/>
            <a:r>
              <a:rPr lang="en-US" sz="1800" i="1" dirty="0">
                <a:latin typeface="Times New Roman" panose="02020603050405020304" pitchFamily="18" charset="0"/>
                <a:cs typeface="Times New Roman" panose="02020603050405020304" pitchFamily="18" charset="0"/>
              </a:rPr>
              <a:t>Figure 1: The figure above depicts the frequency of vocalizations that the participant engaged in across each condition.</a:t>
            </a:r>
          </a:p>
        </p:txBody>
      </p:sp>
      <p:sp>
        <p:nvSpPr>
          <p:cNvPr id="8" name="TextBox 7">
            <a:extLst>
              <a:ext uri="{FF2B5EF4-FFF2-40B4-BE49-F238E27FC236}">
                <a16:creationId xmlns:a16="http://schemas.microsoft.com/office/drawing/2014/main" id="{9AE50EE5-BDFE-6CAF-CB39-644423C9548D}"/>
              </a:ext>
            </a:extLst>
          </p:cNvPr>
          <p:cNvSpPr txBox="1"/>
          <p:nvPr/>
        </p:nvSpPr>
        <p:spPr>
          <a:xfrm>
            <a:off x="10358303" y="19263817"/>
            <a:ext cx="12253374" cy="369332"/>
          </a:xfrm>
          <a:prstGeom prst="rect">
            <a:avLst/>
          </a:prstGeom>
          <a:noFill/>
        </p:spPr>
        <p:txBody>
          <a:bodyPr wrap="square" rtlCol="0">
            <a:spAutoFit/>
          </a:bodyPr>
          <a:lstStyle/>
          <a:p>
            <a:pPr algn="ctr"/>
            <a:r>
              <a:rPr lang="en-US" sz="1800" i="1" dirty="0">
                <a:latin typeface="Times New Roman" panose="02020603050405020304" pitchFamily="18" charset="0"/>
                <a:cs typeface="Times New Roman" panose="02020603050405020304" pitchFamily="18" charset="0"/>
              </a:rPr>
              <a:t>Figure 2: The figure above depicts the frequency of push/pull responses that the participant engaged in across each condition.</a:t>
            </a:r>
          </a:p>
        </p:txBody>
      </p:sp>
      <p:sp>
        <p:nvSpPr>
          <p:cNvPr id="9" name="TextBox 8">
            <a:extLst>
              <a:ext uri="{FF2B5EF4-FFF2-40B4-BE49-F238E27FC236}">
                <a16:creationId xmlns:a16="http://schemas.microsoft.com/office/drawing/2014/main" id="{375C5D50-E451-9E39-9020-8CB51008A4AB}"/>
              </a:ext>
            </a:extLst>
          </p:cNvPr>
          <p:cNvSpPr txBox="1"/>
          <p:nvPr/>
        </p:nvSpPr>
        <p:spPr>
          <a:xfrm>
            <a:off x="22898087" y="16645215"/>
            <a:ext cx="9875434" cy="624334"/>
          </a:xfrm>
          <a:prstGeom prst="rect">
            <a:avLst/>
          </a:prstGeom>
        </p:spPr>
        <p:style>
          <a:lnRef idx="2">
            <a:schemeClr val="accent2"/>
          </a:lnRef>
          <a:fillRef idx="1">
            <a:schemeClr val="lt1"/>
          </a:fillRef>
          <a:effectRef idx="0">
            <a:schemeClr val="accent2"/>
          </a:effectRef>
          <a:fontRef idx="minor">
            <a:schemeClr val="dk1"/>
          </a:fontRef>
        </p:style>
        <p:txBody>
          <a:bodyPr wrap="square" lIns="130615" tIns="65308" rIns="130615" bIns="65308" rtlCol="0" anchor="ctr">
            <a:spAutoFit/>
          </a:bodyPr>
          <a:lstStyle/>
          <a:p>
            <a:pPr algn="ctr"/>
            <a:r>
              <a:rPr lang="en-US" sz="3200" b="1" dirty="0">
                <a:latin typeface="Times New Roman" panose="02020603050405020304" pitchFamily="18" charset="0"/>
                <a:cs typeface="Times New Roman" panose="02020603050405020304" pitchFamily="18" charset="0"/>
              </a:rPr>
              <a:t>References</a:t>
            </a:r>
          </a:p>
        </p:txBody>
      </p:sp>
      <p:pic>
        <p:nvPicPr>
          <p:cNvPr id="7" name="Picture 6" descr="A logo for a autism awareness event&#10;&#10;Description automatically generated">
            <a:extLst>
              <a:ext uri="{FF2B5EF4-FFF2-40B4-BE49-F238E27FC236}">
                <a16:creationId xmlns:a16="http://schemas.microsoft.com/office/drawing/2014/main" id="{E362AEAD-09D7-20D6-886F-66B4A736806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597459" y="19773618"/>
            <a:ext cx="7739624" cy="1729047"/>
          </a:xfrm>
          <a:prstGeom prst="rect">
            <a:avLst/>
          </a:prstGeom>
          <a:noFill/>
          <a:ln>
            <a:noFill/>
          </a:ln>
        </p:spPr>
      </p:pic>
      <p:sp>
        <p:nvSpPr>
          <p:cNvPr id="5" name="Rectangle 4"/>
          <p:cNvSpPr/>
          <p:nvPr/>
        </p:nvSpPr>
        <p:spPr>
          <a:xfrm>
            <a:off x="114629" y="21603759"/>
            <a:ext cx="32918400" cy="447344"/>
          </a:xfrm>
          <a:prstGeom prst="rect">
            <a:avLst/>
          </a:prstGeom>
          <a:ln w="15875"/>
        </p:spPr>
        <p:style>
          <a:lnRef idx="2">
            <a:schemeClr val="accent1">
              <a:shade val="50000"/>
            </a:schemeClr>
          </a:lnRef>
          <a:fillRef idx="1">
            <a:schemeClr val="accent1"/>
          </a:fillRef>
          <a:effectRef idx="0">
            <a:schemeClr val="accent1"/>
          </a:effectRef>
          <a:fontRef idx="minor">
            <a:schemeClr val="lt1"/>
          </a:fontRef>
        </p:style>
        <p:txBody>
          <a:bodyPr lIns="79964" tIns="39982" rIns="79964" bIns="39982" rtlCol="0" anchor="ctr"/>
          <a:lstStyle/>
          <a:p>
            <a:pPr algn="ctr"/>
            <a:endParaRPr lang="en-US" dirty="0"/>
          </a:p>
        </p:txBody>
      </p:sp>
      <p:pic>
        <p:nvPicPr>
          <p:cNvPr id="13" name="Picture 12" descr="A graph with black and white lines&#10;&#10;Description automatically generated">
            <a:extLst>
              <a:ext uri="{FF2B5EF4-FFF2-40B4-BE49-F238E27FC236}">
                <a16:creationId xmlns:a16="http://schemas.microsoft.com/office/drawing/2014/main" id="{5B559939-1A92-2305-67F9-D45E9705DD0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83263" y="4383252"/>
            <a:ext cx="11951874" cy="7067560"/>
          </a:xfrm>
          <a:prstGeom prst="rect">
            <a:avLst/>
          </a:prstGeom>
        </p:spPr>
      </p:pic>
      <p:pic>
        <p:nvPicPr>
          <p:cNvPr id="18" name="Picture 17" descr="A graph with black lines and white text&#10;&#10;Description automatically generated">
            <a:extLst>
              <a:ext uri="{FF2B5EF4-FFF2-40B4-BE49-F238E27FC236}">
                <a16:creationId xmlns:a16="http://schemas.microsoft.com/office/drawing/2014/main" id="{B1D771F7-A318-5AD2-8E35-22B8C5FDB75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92788" y="11919833"/>
            <a:ext cx="11986016" cy="7320030"/>
          </a:xfrm>
          <a:prstGeom prst="rect">
            <a:avLst/>
          </a:prstGeom>
        </p:spPr>
      </p:pic>
    </p:spTree>
  </p:cSld>
  <p:clrMapOvr>
    <a:masterClrMapping/>
  </p:clrMapOvr>
</p:sld>
</file>

<file path=ppt/theme/theme1.xml><?xml version="1.0" encoding="utf-8"?>
<a:theme xmlns:a="http://schemas.openxmlformats.org/drawingml/2006/main" name="Office Theme">
  <a:themeElements>
    <a:clrScheme name="FSU Poster">
      <a:dk1>
        <a:srgbClr val="000000"/>
      </a:dk1>
      <a:lt1>
        <a:sysClr val="window" lastClr="FFFFFF"/>
      </a:lt1>
      <a:dk2>
        <a:srgbClr val="1F497D"/>
      </a:dk2>
      <a:lt2>
        <a:srgbClr val="EEECE1"/>
      </a:lt2>
      <a:accent1>
        <a:srgbClr val="540115"/>
      </a:accent1>
      <a:accent2>
        <a:srgbClr val="CDC092"/>
      </a:accent2>
      <a:accent3>
        <a:srgbClr val="2B0007"/>
      </a:accent3>
      <a:accent4>
        <a:srgbClr val="A71930"/>
      </a:accent4>
      <a:accent5>
        <a:srgbClr val="728574"/>
      </a:accent5>
      <a:accent6>
        <a:srgbClr val="86AECA"/>
      </a:accent6>
      <a:hlink>
        <a:srgbClr val="A6A2C6"/>
      </a:hlink>
      <a:folHlink>
        <a:srgbClr val="EFE8BB"/>
      </a:folHlink>
    </a:clrScheme>
    <a:fontScheme name="Posters">
      <a:majorFont>
        <a:latin typeface="Garamon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51130</TotalTime>
  <Words>1066</Words>
  <Application>Microsoft Macintosh PowerPoint</Application>
  <PresentationFormat>Custom</PresentationFormat>
  <Paragraphs>52</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Garamond</vt:lpstr>
      <vt:lpstr>Times New Roman</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studio1</dc:creator>
  <cp:lastModifiedBy>Lydia Wilkinson</cp:lastModifiedBy>
  <cp:revision>110</cp:revision>
  <cp:lastPrinted>2026-01-26T19:56:41Z</cp:lastPrinted>
  <dcterms:created xsi:type="dcterms:W3CDTF">2009-09-25T21:08:34Z</dcterms:created>
  <dcterms:modified xsi:type="dcterms:W3CDTF">2026-03-27T16:29:05Z</dcterms:modified>
</cp:coreProperties>
</file>